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3" d="100"/>
          <a:sy n="73" d="100"/>
        </p:scale>
        <p:origin x="17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71241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67503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7053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65740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38165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24199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34988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91215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25294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02306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43941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ircle/>
    <p:sndAc>
      <p:stSnd>
        <p:snd r:embed="rId13" name="chimes.wav"/>
      </p:stSnd>
    </p:sndAc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5147" y="332656"/>
            <a:ext cx="917430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Хоть пока мы малыши,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Правила мы знать должны!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2456314"/>
            <a:ext cx="2843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Презентацию выполнила:</a:t>
            </a:r>
          </a:p>
          <a:p>
            <a:pPr algn="ctr"/>
            <a:r>
              <a:rPr lang="ru-RU" b="1" dirty="0" smtClean="0"/>
              <a:t>Воспитатель </a:t>
            </a:r>
            <a:r>
              <a:rPr lang="ru-RU" b="1" dirty="0" smtClean="0"/>
              <a:t>МБДОУ </a:t>
            </a:r>
            <a:r>
              <a:rPr lang="ru-RU" b="1" dirty="0" smtClean="0"/>
              <a:t>№ </a:t>
            </a:r>
            <a:r>
              <a:rPr lang="ru-RU" b="1" dirty="0" smtClean="0"/>
              <a:t>37</a:t>
            </a:r>
            <a:endParaRPr lang="ru-RU" b="1" dirty="0" smtClean="0"/>
          </a:p>
          <a:p>
            <a:pPr algn="ctr"/>
            <a:r>
              <a:rPr lang="ru-RU" b="1" dirty="0" smtClean="0"/>
              <a:t>Курмачева Вера Николаевна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99893279"/>
      </p:ext>
    </p:extLst>
  </p:cSld>
  <p:clrMapOvr>
    <a:masterClrMapping/>
  </p:clrMapOvr>
  <p:transition spd="slow">
    <p:circle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296" y="476672"/>
            <a:ext cx="894187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Правила дорожного движения,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Просты для изучения!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56731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304256" cy="3960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88640"/>
            <a:ext cx="6516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Пока маленькие дети,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Знаем правила все эти.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Это дядя светофор-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Он сигналом нам поможет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Как продолжить дальше путь!</a:t>
            </a:r>
          </a:p>
          <a:p>
            <a:pPr algn="ctr"/>
            <a:endParaRPr lang="ru-RU" sz="4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8302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9512" y="188640"/>
            <a:ext cx="3096344" cy="32403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75856" y="692696"/>
            <a:ext cx="618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Если свет зажегся красный,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Значит двигаться ОПАСНО!</a:t>
            </a:r>
            <a:endParaRPr lang="ru-RU" sz="4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61954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188640"/>
            <a:ext cx="3240360" cy="31683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8696" y="495543"/>
            <a:ext cx="604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Желтым подожди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чуть-чуть,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Будь готов продолжить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путь!</a:t>
            </a:r>
            <a:endParaRPr lang="ru-RU" sz="4000" b="1" dirty="0">
              <a:solidFill>
                <a:srgbClr val="FFC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9168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188640"/>
            <a:ext cx="3168352" cy="31683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31840" y="620688"/>
            <a:ext cx="60121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А зеленый загорит-</a:t>
            </a:r>
          </a:p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В путь отправиться велит! </a:t>
            </a:r>
          </a:p>
          <a:p>
            <a:pPr algn="ctr"/>
            <a:endParaRPr lang="ru-RU" sz="60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85090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4067944" cy="3888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7944" y="188640"/>
            <a:ext cx="52565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Зебра-это не лошадка,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Пешеходный переход.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Он дает возможность людям,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Безопасности проход!</a:t>
            </a:r>
            <a:endParaRPr lang="ru-RU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565301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68"/>
            <a:ext cx="4067944" cy="398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6200" y="20568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На дороге не играй!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ПРАВИЛА ТЫ 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СОБЛЮДАЙ</a:t>
            </a:r>
            <a:r>
              <a:rPr lang="ru-RU" sz="3200" dirty="0" smtClean="0"/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12561842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08836"/>
            <a:ext cx="83996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10591358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102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Пользователь</cp:lastModifiedBy>
  <cp:revision>11</cp:revision>
  <dcterms:created xsi:type="dcterms:W3CDTF">2014-02-02T14:28:28Z</dcterms:created>
  <dcterms:modified xsi:type="dcterms:W3CDTF">2020-05-18T05:53:53Z</dcterms:modified>
</cp:coreProperties>
</file>