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73" d="100"/>
          <a:sy n="73" d="100"/>
        </p:scale>
        <p:origin x="17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461A-250E-4A29-9E9B-599CA3838FA1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712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1099-48EC-46A3-9530-F58EB96AF77C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6750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7E24-FFB9-4C73-8C6D-E02A7AD33DB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7053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D66C-382E-48AD-8F4C-E87C4D4A8B2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465740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ADA4-35DF-4BD1-8C53-4246F035229A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3816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F63ED-02B1-490A-8EAD-E0CB136D5388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24199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71BB6-685D-4518-8FAD-1882B9671546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34988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FFBFE-5C08-4E0E-AF38-FB925F0B4D71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291215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242C-D747-4ADD-80D8-99421268E3A8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25294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2007-CDD1-4BCF-B9F4-9D458EFEEFE1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402306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4F265-CA88-4C30-A9AD-02E6A5184734}" type="datetime1">
              <a:rPr lang="en-US" smtClean="0"/>
              <a:pPr/>
              <a:t>5/18/2020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B41D-FD10-4A38-B39B-626510BD49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43941"/>
      </p:ext>
    </p:extLst>
  </p:cSld>
  <p:clrMapOvr>
    <a:masterClrMapping/>
  </p:clrMapOvr>
  <p:transition spd="slow">
    <p:circl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242C-D747-4ADD-80D8-99421268E3A8}" type="datetime1">
              <a:rPr lang="en-US" smtClean="0"/>
              <a:pPr/>
              <a:t>5/18/2020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B41D-FD10-4A38-B39B-626510BD49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487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ircle/>
    <p:sndAc>
      <p:stSnd>
        <p:snd r:embed="rId13" name="chimes.wav"/>
      </p:stSnd>
    </p:sndAc>
  </p:transition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15147" y="332656"/>
            <a:ext cx="9174307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Хоть пока мы малыши,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мы знать должны!</a:t>
            </a:r>
            <a:endParaRPr lang="ru-RU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00192" y="2456314"/>
            <a:ext cx="2843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Презентацию выполнила:</a:t>
            </a:r>
          </a:p>
          <a:p>
            <a:pPr algn="ctr"/>
            <a:r>
              <a:rPr lang="ru-RU" b="1" dirty="0" smtClean="0"/>
              <a:t>Воспитатель </a:t>
            </a:r>
            <a:r>
              <a:rPr lang="ru-RU" b="1" dirty="0" smtClean="0"/>
              <a:t>МБДОУ </a:t>
            </a:r>
            <a:r>
              <a:rPr lang="ru-RU" b="1" dirty="0" smtClean="0"/>
              <a:t>№ </a:t>
            </a:r>
            <a:r>
              <a:rPr lang="ru-RU" b="1" dirty="0" smtClean="0"/>
              <a:t>37</a:t>
            </a:r>
            <a:endParaRPr lang="ru-RU" b="1" dirty="0" smtClean="0"/>
          </a:p>
          <a:p>
            <a:pPr algn="ctr"/>
            <a:r>
              <a:rPr lang="ru-RU" b="1" dirty="0" smtClean="0"/>
              <a:t>Курмачева Вера Николаевна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99893279"/>
      </p:ext>
    </p:extLst>
  </p:cSld>
  <p:clrMapOvr>
    <a:masterClrMapping/>
  </p:clrMapOvr>
  <p:transition spd="slow">
    <p:circle/>
    <p:sndAc>
      <p:stSnd loop="1"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296" y="476672"/>
            <a:ext cx="8941871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Правила дорожного движения,</a:t>
            </a:r>
          </a:p>
          <a:p>
            <a:pPr algn="ctr"/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Monotype Corsiva" panose="03010101010201010101" pitchFamily="66" charset="0"/>
              </a:rPr>
              <a:t>Просты для изучения!</a:t>
            </a:r>
            <a:endParaRPr lang="ru-RU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456731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8640"/>
            <a:ext cx="2304256" cy="3960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27784" y="188640"/>
            <a:ext cx="65162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Пока маленькие дети,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Знаем правила все эти.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Это дядя светофор-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Он сигналом нам поможет</a:t>
            </a:r>
          </a:p>
          <a:p>
            <a:pPr algn="ctr"/>
            <a:r>
              <a:rPr lang="ru-RU" sz="4000" b="1" dirty="0" smtClean="0">
                <a:latin typeface="Monotype Corsiva" panose="03010101010201010101" pitchFamily="66" charset="0"/>
              </a:rPr>
              <a:t>Как продолжить дальше путь!</a:t>
            </a:r>
          </a:p>
          <a:p>
            <a:pPr algn="ctr"/>
            <a:endParaRPr lang="ru-RU" sz="4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68302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79512" y="188640"/>
            <a:ext cx="3096344" cy="324036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75856" y="692696"/>
            <a:ext cx="618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Если свет зажегся красный,</a:t>
            </a:r>
          </a:p>
          <a:p>
            <a:r>
              <a:rPr lang="ru-RU" sz="4000" b="1" dirty="0" smtClean="0">
                <a:solidFill>
                  <a:srgbClr val="C00000"/>
                </a:solidFill>
                <a:latin typeface="Monotype Corsiva" panose="03010101010201010101" pitchFamily="66" charset="0"/>
              </a:rPr>
              <a:t>Значит двигаться ОПАСНО!</a:t>
            </a:r>
            <a:endParaRPr lang="ru-RU" sz="4000" b="1" dirty="0">
              <a:solidFill>
                <a:srgbClr val="C00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561954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504" y="188640"/>
            <a:ext cx="3240360" cy="316835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8696" y="495543"/>
            <a:ext cx="60453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Желтым подожди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чуть-чуть,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Будь готов продолжить </a:t>
            </a:r>
          </a:p>
          <a:p>
            <a:pPr algn="ctr"/>
            <a:r>
              <a:rPr lang="ru-RU" sz="4000" b="1" dirty="0" smtClean="0">
                <a:solidFill>
                  <a:srgbClr val="FFC000"/>
                </a:solidFill>
                <a:latin typeface="Monotype Corsiva" panose="03010101010201010101" pitchFamily="66" charset="0"/>
              </a:rPr>
              <a:t>путь!</a:t>
            </a:r>
            <a:endParaRPr lang="ru-RU" sz="4000" b="1" dirty="0">
              <a:solidFill>
                <a:srgbClr val="FFC0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09168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79512" y="188640"/>
            <a:ext cx="3168352" cy="316835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131840" y="620688"/>
            <a:ext cx="60121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А зеленый загорит-</a:t>
            </a:r>
          </a:p>
          <a:p>
            <a:pPr algn="ctr"/>
            <a:r>
              <a:rPr lang="ru-RU" sz="5400" b="1" dirty="0" smtClean="0">
                <a:solidFill>
                  <a:srgbClr val="00B050"/>
                </a:solidFill>
                <a:latin typeface="Monotype Corsiva" panose="03010101010201010101" pitchFamily="66" charset="0"/>
              </a:rPr>
              <a:t>В путь отправиться велит! </a:t>
            </a:r>
          </a:p>
          <a:p>
            <a:pPr algn="ctr"/>
            <a:endParaRPr lang="ru-RU" sz="6000" b="1" dirty="0">
              <a:solidFill>
                <a:srgbClr val="00B05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785090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4067944" cy="38884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67944" y="188640"/>
            <a:ext cx="52565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Зебра-это не лошадка,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Пешеходный переход.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Он дает возможность людям, 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anose="03010101010201010101" pitchFamily="66" charset="0"/>
              </a:rPr>
              <a:t>Безопасности проход!</a:t>
            </a:r>
            <a:endParaRPr lang="ru-RU" sz="4000" b="1" dirty="0">
              <a:solidFill>
                <a:srgbClr val="00206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65301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68"/>
            <a:ext cx="4067944" cy="39844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6200" y="20568"/>
            <a:ext cx="51125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На дороге не играй!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ПРАВИЛА ТЫ </a:t>
            </a:r>
          </a:p>
          <a:p>
            <a:pPr algn="ctr"/>
            <a:r>
              <a:rPr lang="ru-RU" sz="5400" b="1" dirty="0" smtClean="0">
                <a:latin typeface="Monotype Corsiva" panose="03010101010201010101" pitchFamily="66" charset="0"/>
              </a:rPr>
              <a:t>СОБЛЮДАЙ</a:t>
            </a:r>
            <a:r>
              <a:rPr lang="ru-RU" sz="3200" dirty="0" smtClean="0"/>
              <a:t>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12561842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808836"/>
            <a:ext cx="839967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8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105913589"/>
      </p:ext>
    </p:extLst>
  </p:cSld>
  <p:clrMapOvr>
    <a:masterClrMapping/>
  </p:clrMapOvr>
  <p:transition spd="slow">
    <p:circl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102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Светочек</dc:creator>
  <cp:lastModifiedBy>Пользователь</cp:lastModifiedBy>
  <cp:revision>11</cp:revision>
  <dcterms:created xsi:type="dcterms:W3CDTF">2014-02-02T14:28:28Z</dcterms:created>
  <dcterms:modified xsi:type="dcterms:W3CDTF">2020-05-18T05:53:53Z</dcterms:modified>
</cp:coreProperties>
</file>