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</p:sldIdLst>
  <p:sldSz cx="6858000" cy="9144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2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2461A-250E-4A29-9E9B-599CA3838FA1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79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1099-48EC-46A3-9530-F58EB96AF77C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6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97E24-FFB9-4C73-8C6D-E02A7AD33DB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1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AD66C-382E-48AD-8F4C-E87C4D4A8B2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4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ADA4-35DF-4BD1-8C53-4246F035229A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29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F63ED-02B1-490A-8EAD-E0CB136D5388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37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1BB6-685D-4518-8FAD-1882B9671546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92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FFBFE-5C08-4E0E-AF38-FB925F0B4D71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0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3242C-D747-4ADD-80D8-99421268E3A8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6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2007-CDD1-4BCF-B9F4-9D458EFEEFE1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80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265-CA88-4C30-A9AD-02E6A5184734}" type="datetime1">
              <a:rPr lang="en-US" smtClean="0"/>
              <a:pPr/>
              <a:t>5/18/2020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0B41D-FD10-4A38-B39B-626510BD49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6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242C-D747-4ADD-80D8-99421268E3A8}" type="datetime1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0B41D-FD10-4A38-B39B-626510BD49B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3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11562"/>
            <a:ext cx="58921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ea typeface="Microsoft JhengHei" panose="020B0604030504040204" pitchFamily="34" charset="-120"/>
              </a:rPr>
              <a:t>«Светофорчик</a:t>
            </a:r>
          </a:p>
          <a:p>
            <a:r>
              <a:rPr lang="ru-RU" sz="5400" b="1" dirty="0" smtClean="0">
                <a:ea typeface="Microsoft JhengHei" panose="020B0604030504040204" pitchFamily="34" charset="-120"/>
              </a:rPr>
              <a:t>   в гостях </a:t>
            </a:r>
          </a:p>
          <a:p>
            <a:r>
              <a:rPr lang="ru-RU" sz="5400" b="1" dirty="0">
                <a:ea typeface="Microsoft JhengHei" panose="020B0604030504040204" pitchFamily="34" charset="-120"/>
              </a:rPr>
              <a:t> </a:t>
            </a:r>
            <a:r>
              <a:rPr lang="ru-RU" sz="5400" b="1" dirty="0" smtClean="0">
                <a:ea typeface="Microsoft JhengHei" panose="020B0604030504040204" pitchFamily="34" charset="-120"/>
              </a:rPr>
              <a:t>  у ребят»</a:t>
            </a:r>
            <a:endParaRPr lang="ru-RU" sz="5400" b="1" dirty="0">
              <a:ea typeface="Microsoft JhengHei" panose="020B0604030504040204" pitchFamily="34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6992" y="4932040"/>
            <a:ext cx="3436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Презентацию выполнила воспитатель</a:t>
            </a:r>
          </a:p>
          <a:p>
            <a:pPr algn="ctr"/>
            <a:r>
              <a:rPr lang="ru-RU" sz="3600" b="1" dirty="0" smtClean="0"/>
              <a:t>МБДОУ </a:t>
            </a:r>
            <a:r>
              <a:rPr lang="ru-RU" sz="3600" b="1" dirty="0" smtClean="0"/>
              <a:t>№ </a:t>
            </a:r>
            <a:r>
              <a:rPr lang="ru-RU" sz="3600" b="1" dirty="0" smtClean="0"/>
              <a:t>37</a:t>
            </a:r>
            <a:r>
              <a:rPr lang="ru-RU" sz="3600" b="1" dirty="0" smtClean="0"/>
              <a:t>:</a:t>
            </a:r>
            <a:endParaRPr lang="ru-RU" sz="3600" b="1" dirty="0" smtClean="0"/>
          </a:p>
          <a:p>
            <a:pPr algn="ctr"/>
            <a:r>
              <a:rPr lang="ru-RU" sz="3600" b="1" dirty="0" smtClean="0"/>
              <a:t>Качалова Юлия Владимировна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032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94" y="1"/>
            <a:ext cx="68002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Нас в подземный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Переход-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Безопасный </a:t>
            </a:r>
          </a:p>
          <a:p>
            <a:pPr algn="ctr"/>
            <a:r>
              <a:rPr lang="ru-RU" sz="6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Путь ведет!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4185362"/>
            <a:ext cx="6120680" cy="477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0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39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1476" y="0"/>
            <a:ext cx="5573577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Лишь там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Переходить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Положено,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Где на дороге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«ЗЕБРА» </a:t>
            </a:r>
          </a:p>
          <a:p>
            <a:pPr algn="ctr"/>
            <a:r>
              <a:rPr lang="ru-RU" sz="6600" b="1" dirty="0" smtClean="0">
                <a:solidFill>
                  <a:schemeClr val="bg1">
                    <a:lumMod val="95000"/>
                  </a:schemeClr>
                </a:solidFill>
              </a:rPr>
              <a:t>Расположена !</a:t>
            </a:r>
            <a:endParaRPr lang="ru-RU" sz="6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93" y="5940152"/>
            <a:ext cx="6048672" cy="32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0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5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488" y="0"/>
            <a:ext cx="664316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Дорога – </a:t>
            </a:r>
          </a:p>
          <a:p>
            <a:pPr algn="ctr"/>
            <a:r>
              <a:rPr lang="ru-RU" sz="6000" b="1" dirty="0">
                <a:solidFill>
                  <a:schemeClr val="bg1"/>
                </a:solidFill>
              </a:rPr>
              <a:t>Н</a:t>
            </a:r>
            <a:r>
              <a:rPr lang="ru-RU" sz="6000" b="1" dirty="0" smtClean="0">
                <a:solidFill>
                  <a:schemeClr val="bg1"/>
                </a:solidFill>
              </a:rPr>
              <a:t>е место для игры,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Ведь есть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Площадки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и дворы!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8" y="4875387"/>
            <a:ext cx="6643164" cy="408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77" y="27693"/>
            <a:ext cx="397416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/>
              <a:t>Спасибо </a:t>
            </a:r>
          </a:p>
          <a:p>
            <a:pPr algn="ctr"/>
            <a:r>
              <a:rPr lang="ru-RU" sz="6600" b="1" dirty="0" smtClean="0"/>
              <a:t>За </a:t>
            </a:r>
          </a:p>
          <a:p>
            <a:pPr algn="ctr"/>
            <a:r>
              <a:rPr lang="ru-RU" sz="6600" b="1" dirty="0" smtClean="0"/>
              <a:t>Внимание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95616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673" y="0"/>
            <a:ext cx="6095195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Чтоб никогда не попадать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В сложные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положения,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Надо знать 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и соблюдать</a:t>
            </a:r>
          </a:p>
          <a:p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63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7164288"/>
            <a:ext cx="6857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Правила Дорожного Движения !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9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76" y="0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9947" y="3657600"/>
            <a:ext cx="6506013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Загорелся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Красный свет-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Пешеходу </a:t>
            </a:r>
          </a:p>
          <a:p>
            <a:pPr algn="ctr"/>
            <a:r>
              <a:rPr lang="ru-RU" sz="8000" b="1" dirty="0" smtClean="0">
                <a:solidFill>
                  <a:schemeClr val="bg1">
                    <a:lumMod val="95000"/>
                  </a:schemeClr>
                </a:solidFill>
              </a:rPr>
              <a:t>хода нет!</a:t>
            </a:r>
            <a:endParaRPr lang="ru-RU" sz="8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0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0"/>
            <a:ext cx="2808312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53788" y="3676691"/>
            <a:ext cx="69117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mtClean="0"/>
              <a:t>Желтый свет </a:t>
            </a:r>
            <a:endParaRPr lang="ru-RU" sz="6600" b="1" dirty="0" smtClean="0"/>
          </a:p>
          <a:p>
            <a:pPr algn="ctr"/>
            <a:r>
              <a:rPr lang="ru-RU" sz="6600" b="1" dirty="0" smtClean="0"/>
              <a:t>Дает сигнал,</a:t>
            </a:r>
          </a:p>
          <a:p>
            <a:pPr algn="ctr"/>
            <a:r>
              <a:rPr lang="ru-RU" sz="6600" b="1" dirty="0" smtClean="0"/>
              <a:t>Чтобы ты Зеленый </a:t>
            </a:r>
          </a:p>
          <a:p>
            <a:pPr algn="ctr"/>
            <a:r>
              <a:rPr lang="ru-RU" sz="6600" b="1" dirty="0" smtClean="0"/>
              <a:t>Ждал!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3050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553" y="53788"/>
            <a:ext cx="2286000" cy="3657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6067" y="3522977"/>
            <a:ext cx="583897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dirty="0" smtClean="0"/>
              <a:t>Свет зеленый </a:t>
            </a:r>
          </a:p>
          <a:p>
            <a:pPr algn="ctr"/>
            <a:r>
              <a:rPr lang="ru-RU" sz="7200" b="1" dirty="0" smtClean="0"/>
              <a:t>Горит:</a:t>
            </a:r>
          </a:p>
          <a:p>
            <a:pPr algn="ctr"/>
            <a:r>
              <a:rPr lang="ru-RU" sz="7200" b="1" dirty="0" smtClean="0"/>
              <a:t>«Для тебя</a:t>
            </a:r>
          </a:p>
          <a:p>
            <a:pPr algn="ctr"/>
            <a:r>
              <a:rPr lang="ru-RU" sz="7200" b="1" dirty="0" smtClean="0"/>
              <a:t> Проход</a:t>
            </a:r>
          </a:p>
          <a:p>
            <a:pPr algn="ctr"/>
            <a:r>
              <a:rPr lang="ru-RU" sz="7200" b="1" dirty="0" smtClean="0"/>
              <a:t>Открыт»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414099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05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088" y="-13066"/>
            <a:ext cx="6922088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Тротуар и 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Переходы: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Ваше место</a:t>
            </a:r>
          </a:p>
          <a:p>
            <a:pPr algn="ctr"/>
            <a:r>
              <a:rPr lang="ru-RU" sz="96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ПЕШЕХОДЫ!</a:t>
            </a:r>
            <a:endParaRPr lang="ru-RU" sz="9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2121"/>
            <a:ext cx="6858000" cy="349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06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109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Microsoft JhengHei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Светочек</dc:creator>
  <cp:lastModifiedBy>Пользователь</cp:lastModifiedBy>
  <cp:revision>12</cp:revision>
  <cp:lastPrinted>2014-02-12T13:12:54Z</cp:lastPrinted>
  <dcterms:created xsi:type="dcterms:W3CDTF">2014-02-05T13:47:13Z</dcterms:created>
  <dcterms:modified xsi:type="dcterms:W3CDTF">2020-05-18T05:55:11Z</dcterms:modified>
</cp:coreProperties>
</file>