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3" r:id="rId6"/>
    <p:sldId id="265" r:id="rId7"/>
    <p:sldId id="266" r:id="rId8"/>
    <p:sldId id="267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24\Desktop\ли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55939">
            <a:off x="6840507" y="4338246"/>
            <a:ext cx="2314543" cy="21602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09601"/>
            <a:ext cx="7630616" cy="2387351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Осенние каникулы</a:t>
            </a:r>
            <a:endParaRPr lang="ru-RU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429000"/>
            <a:ext cx="6400800" cy="129614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Безопасное поведение на  дороге осенью </a:t>
            </a:r>
          </a:p>
          <a:p>
            <a:endParaRPr lang="ru-RU" sz="4000" b="1" dirty="0" smtClean="0">
              <a:solidFill>
                <a:schemeClr val="tx1"/>
              </a:solidFill>
            </a:endParaRPr>
          </a:p>
          <a:p>
            <a:r>
              <a:rPr lang="ru-RU" sz="4000" b="1" dirty="0" smtClean="0">
                <a:solidFill>
                  <a:schemeClr val="tx1"/>
                </a:solidFill>
              </a:rPr>
              <a:t>МБОУ «СОШ № 3»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24\Desktop\ли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97425">
            <a:off x="28719" y="828652"/>
            <a:ext cx="2314543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0467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11560"/>
          </a:xfrm>
        </p:spPr>
        <p:txBody>
          <a:bodyPr/>
          <a:lstStyle/>
          <a:p>
            <a:r>
              <a:rPr lang="ru-RU" sz="4400" dirty="0" smtClean="0"/>
              <a:t>Сезонные особенности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Туман, ранние сумерки</a:t>
            </a:r>
          </a:p>
          <a:p>
            <a:pPr marL="0" indent="0" algn="ctr">
              <a:buNone/>
            </a:pP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C:\Users\Пользователь\Downloads\9dd54fdf9bad9e944b6116fab0642546-fbpo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698477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01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Заморозки и первый снег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308957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11560"/>
          </a:xfrm>
        </p:spPr>
        <p:txBody>
          <a:bodyPr/>
          <a:lstStyle/>
          <a:p>
            <a:r>
              <a:rPr lang="ru-RU" sz="3600" dirty="0" smtClean="0"/>
              <a:t>Снег с дождем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Пользователь\Downloads\снег с дожде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704856" cy="428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4661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0070C0"/>
                </a:solidFill>
              </a:rPr>
              <a:t>Дорожная обстановка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sz="3600" b="1" dirty="0" smtClean="0">
                <a:solidFill>
                  <a:srgbClr val="FF0000"/>
                </a:solidFill>
              </a:rPr>
              <a:t>Снижение видимости(снег, туман, ранние сумерки).  </a:t>
            </a:r>
          </a:p>
          <a:p>
            <a:pPr marL="457200" indent="-457200" algn="l">
              <a:buAutoNum type="arabicPeriod"/>
            </a:pPr>
            <a:r>
              <a:rPr lang="ru-RU" sz="3600" b="1" dirty="0" smtClean="0">
                <a:solidFill>
                  <a:srgbClr val="FF0000"/>
                </a:solidFill>
              </a:rPr>
              <a:t>Гололедица</a:t>
            </a:r>
          </a:p>
          <a:p>
            <a:pPr marL="457200" indent="-457200" algn="l">
              <a:buAutoNum type="arabicPeriod"/>
            </a:pPr>
            <a:r>
              <a:rPr lang="ru-RU" sz="3600" b="1" dirty="0" smtClean="0">
                <a:solidFill>
                  <a:srgbClr val="FF0000"/>
                </a:solidFill>
              </a:rPr>
              <a:t>Скользкие дороги</a:t>
            </a:r>
          </a:p>
          <a:p>
            <a:pPr algn="l"/>
            <a:endParaRPr lang="ru-RU" sz="4000" b="1" dirty="0"/>
          </a:p>
        </p:txBody>
      </p:sp>
      <p:pic>
        <p:nvPicPr>
          <p:cNvPr id="2050" name="Picture 2" descr="C:\Users\24\Desktop\лист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164970"/>
            <a:ext cx="3347864" cy="29758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411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019199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effectLst/>
              </a:rPr>
              <a:t>Запомните!</a:t>
            </a:r>
            <a:endParaRPr lang="ru-RU" sz="54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016824" cy="439938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Переходи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дорогу только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разрешенном месте.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l">
              <a:buAutoNum type="arabicPeriod"/>
            </a:pPr>
            <a:r>
              <a:rPr lang="ru-RU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спеши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переходя дорогу, убедись в своей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безопасности, выполнив правило трех «С»: «Стой! Смотри! Слушай!».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l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</a:t>
            </a:r>
            <a:r>
              <a:rPr lang="ru-RU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Будь </a:t>
            </a:r>
            <a:r>
              <a:rPr lang="ru-RU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заметным для водителя 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дороге в темное время </a:t>
            </a:r>
          </a:p>
          <a:p>
            <a:pPr marL="457200" indent="-457200" algn="l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суток. </a:t>
            </a:r>
            <a:r>
              <a:rPr lang="ru-RU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Засветись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pPr marL="457200" indent="-457200" algn="l"/>
            <a:endParaRPr lang="ru-RU" dirty="0"/>
          </a:p>
        </p:txBody>
      </p:sp>
      <p:pic>
        <p:nvPicPr>
          <p:cNvPr id="4" name="Picture 2" descr="C:\Users\24\Desktop\ли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85267">
            <a:off x="6356757" y="5056619"/>
            <a:ext cx="1421746" cy="1326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5126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24\Desktop\св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483384" cy="5001420"/>
          </a:xfrm>
          <a:prstGeom prst="rect">
            <a:avLst/>
          </a:prstGeom>
          <a:noFill/>
        </p:spPr>
      </p:pic>
      <p:pic>
        <p:nvPicPr>
          <p:cNvPr id="5" name="Picture 2" descr="C:\Users\24\Desktop\ли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97425">
            <a:off x="-475338" y="-35444"/>
            <a:ext cx="2314543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24\Desktop\св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5"/>
            <a:ext cx="9144000" cy="4752528"/>
          </a:xfrm>
          <a:prstGeom prst="rect">
            <a:avLst/>
          </a:prstGeom>
          <a:noFill/>
        </p:spPr>
      </p:pic>
      <p:pic>
        <p:nvPicPr>
          <p:cNvPr id="5" name="Picture 2" descr="C:\Users\24\Desktop\ли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85267">
            <a:off x="6221406" y="4429052"/>
            <a:ext cx="2314543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2420888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Помни всегда и напоминай другим: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51124"/>
            <a:ext cx="7297737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24\Desktop\листья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692729"/>
            <a:ext cx="2986638" cy="2785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4112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98</TotalTime>
  <Words>93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Исполнительная</vt:lpstr>
      <vt:lpstr>Осенние каникулы</vt:lpstr>
      <vt:lpstr>Сезонные особенности</vt:lpstr>
      <vt:lpstr>Заморозки и первый снег</vt:lpstr>
      <vt:lpstr>Снег с дождем</vt:lpstr>
      <vt:lpstr>Дорожная обстановка</vt:lpstr>
      <vt:lpstr>Запомните!</vt:lpstr>
      <vt:lpstr>Слайд 7</vt:lpstr>
      <vt:lpstr>Слайд 8</vt:lpstr>
      <vt:lpstr>Помни всегда и напоминай другим: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Осенние каникулы</dc:title>
  <dc:creator>Учитель</dc:creator>
  <cp:lastModifiedBy>Пользователь Windows</cp:lastModifiedBy>
  <cp:revision>15</cp:revision>
  <dcterms:created xsi:type="dcterms:W3CDTF">2015-10-26T08:53:20Z</dcterms:created>
  <dcterms:modified xsi:type="dcterms:W3CDTF">2020-10-20T02:43:10Z</dcterms:modified>
</cp:coreProperties>
</file>