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7" r:id="rId10"/>
    <p:sldId id="270" r:id="rId11"/>
    <p:sldId id="266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63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ср 29.01.20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ср 29.01.20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ср 29.01.20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ср 29.01.20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ср 29.01.20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ср 29.01.20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ср 29.01.20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ср 29.01.20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ср 29.01.20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ср 29.01.20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ср 29.01.20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ср 29.01.20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500166" y="5643578"/>
            <a:ext cx="6143668" cy="347678"/>
          </a:xfrm>
        </p:spPr>
        <p:txBody>
          <a:bodyPr/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Comic Sans MS" pitchFamily="66" charset="0"/>
              </a:rPr>
              <a:t>Презентация для детей дошкольного возраста по ОБЖ</a:t>
            </a:r>
            <a:endParaRPr lang="ru-RU" sz="1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Picture 2" descr="G:\DCIM\113___03\IMG_3992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357166"/>
            <a:ext cx="6343656" cy="41148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785786" y="4572008"/>
            <a:ext cx="7698723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Ребенок и незнакомцы:</a:t>
            </a:r>
          </a:p>
          <a:p>
            <a:pPr algn="ctr"/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опасные ситуации</a:t>
            </a:r>
            <a:r>
              <a:rPr lang="ru-RU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дома и на улице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000232" y="4929198"/>
            <a:ext cx="5572164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Кто-то чужой приходил в ее дом.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Маску «доброго» дяди Маша нашла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сразу же всё сама поняла.</a:t>
            </a:r>
          </a:p>
          <a:p>
            <a:endParaRPr lang="ru-RU" dirty="0" smtClean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835101"/>
            <a:ext cx="4214842" cy="3522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lum bright="7000" contrast="31000"/>
          </a:blip>
          <a:srcRect/>
          <a:stretch>
            <a:fillRect/>
          </a:stretch>
        </p:blipFill>
        <p:spPr bwMode="auto">
          <a:xfrm>
            <a:off x="4643438" y="857232"/>
            <a:ext cx="4243136" cy="344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1071538" y="1643050"/>
            <a:ext cx="7000924" cy="4572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</a:rPr>
              <a:t>Никогда </a:t>
            </a:r>
          </a:p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не говорите посторонним </a:t>
            </a:r>
            <a:r>
              <a:rPr lang="ru-RU" sz="4400" b="1" dirty="0" smtClean="0">
                <a:solidFill>
                  <a:schemeClr val="tx1"/>
                </a:solidFill>
              </a:rPr>
              <a:t>свой адрес!</a:t>
            </a:r>
            <a:endParaRPr lang="ru-RU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1214422"/>
            <a:ext cx="7772400" cy="1470025"/>
          </a:xfrm>
          <a:solidFill>
            <a:srgbClr val="FFC000"/>
          </a:solidFill>
        </p:spPr>
        <p:txBody>
          <a:bodyPr/>
          <a:lstStyle/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Опасные ситуации: контакты с незнакомыми людьми на улице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786058"/>
            <a:ext cx="4208573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2815468"/>
            <a:ext cx="3688206" cy="3685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428604"/>
            <a:ext cx="7772400" cy="1470025"/>
          </a:xfrm>
          <a:solidFill>
            <a:srgbClr val="FFC000"/>
          </a:solidFill>
        </p:spPr>
        <p:txBody>
          <a:bodyPr/>
          <a:lstStyle/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Опасные ситуации: контакты с незнакомыми людьми на улице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143116"/>
            <a:ext cx="7500990" cy="4430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428604"/>
            <a:ext cx="7772400" cy="1470025"/>
          </a:xfrm>
          <a:solidFill>
            <a:srgbClr val="FFC000"/>
          </a:solidFill>
        </p:spPr>
        <p:txBody>
          <a:bodyPr/>
          <a:lstStyle/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Опасные ситуации: контакты с незнакомыми людьми на улице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lum bright="3000" contrast="23000"/>
          </a:blip>
          <a:srcRect/>
          <a:stretch>
            <a:fillRect/>
          </a:stretch>
        </p:blipFill>
        <p:spPr bwMode="auto">
          <a:xfrm>
            <a:off x="1714480" y="2000240"/>
            <a:ext cx="5715040" cy="451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48" y="285728"/>
            <a:ext cx="7772400" cy="1143007"/>
          </a:xfrm>
          <a:solidFill>
            <a:srgbClr val="FFC000"/>
          </a:solidFill>
        </p:spPr>
        <p:txBody>
          <a:bodyPr/>
          <a:lstStyle/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Незнакомцы могут быть такими: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lum bright="4000" contrast="22000"/>
          </a:blip>
          <a:srcRect/>
          <a:stretch>
            <a:fillRect/>
          </a:stretch>
        </p:blipFill>
        <p:spPr bwMode="auto">
          <a:xfrm>
            <a:off x="1500166" y="1571612"/>
            <a:ext cx="6000792" cy="4872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596" y="642918"/>
            <a:ext cx="2286016" cy="5715040"/>
          </a:xfrm>
          <a:solidFill>
            <a:srgbClr val="FFC000"/>
          </a:solidFill>
        </p:spPr>
        <p:txBody>
          <a:bodyPr/>
          <a:lstStyle/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Злодей может тебе сказать: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lum bright="4000" contrast="33000"/>
          </a:blip>
          <a:srcRect/>
          <a:stretch>
            <a:fillRect/>
          </a:stretch>
        </p:blipFill>
        <p:spPr bwMode="auto">
          <a:xfrm>
            <a:off x="3000364" y="357166"/>
            <a:ext cx="5664249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596" y="642918"/>
            <a:ext cx="2286016" cy="5715040"/>
          </a:xfrm>
          <a:solidFill>
            <a:srgbClr val="FFC000"/>
          </a:solidFill>
        </p:spPr>
        <p:txBody>
          <a:bodyPr/>
          <a:lstStyle/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Ни в коем случае нельзя: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lum bright="1000" contrast="33000"/>
          </a:blip>
          <a:srcRect/>
          <a:stretch>
            <a:fillRect/>
          </a:stretch>
        </p:blipFill>
        <p:spPr bwMode="auto">
          <a:xfrm>
            <a:off x="3357554" y="357166"/>
            <a:ext cx="5484090" cy="6052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596" y="642918"/>
            <a:ext cx="2286016" cy="5715040"/>
          </a:xfrm>
          <a:solidFill>
            <a:srgbClr val="FFC000"/>
          </a:solidFill>
        </p:spPr>
        <p:txBody>
          <a:bodyPr/>
          <a:lstStyle/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Если злодей пытается тебя похитить: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lum contrast="32000"/>
          </a:blip>
          <a:srcRect/>
          <a:stretch>
            <a:fillRect/>
          </a:stretch>
        </p:blipFill>
        <p:spPr bwMode="auto">
          <a:xfrm>
            <a:off x="3143240" y="285728"/>
            <a:ext cx="5715040" cy="615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596" y="642918"/>
            <a:ext cx="2286016" cy="5715040"/>
          </a:xfrm>
          <a:solidFill>
            <a:srgbClr val="FFC000"/>
          </a:solidFill>
        </p:spPr>
        <p:txBody>
          <a:bodyPr/>
          <a:lstStyle/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Нужно привлечь к себе внимание </a:t>
            </a:r>
            <a:r>
              <a:rPr lang="ru-RU" sz="3600" dirty="0" err="1" smtClean="0">
                <a:solidFill>
                  <a:schemeClr val="accent6">
                    <a:lumMod val="50000"/>
                  </a:schemeClr>
                </a:solidFill>
              </a:rPr>
              <a:t>окружаю-щих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 криками: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lum contrast="33000"/>
          </a:blip>
          <a:srcRect/>
          <a:stretch>
            <a:fillRect/>
          </a:stretch>
        </p:blipFill>
        <p:spPr bwMode="auto">
          <a:xfrm>
            <a:off x="2928926" y="857232"/>
            <a:ext cx="5832257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1214422"/>
            <a:ext cx="7772400" cy="1470025"/>
          </a:xfrm>
          <a:solidFill>
            <a:srgbClr val="FFC000"/>
          </a:solidFill>
        </p:spPr>
        <p:txBody>
          <a:bodyPr/>
          <a:lstStyle/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Опасные ситуации: контакты с незнакомыми людьми дома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3214686"/>
            <a:ext cx="7786742" cy="230832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Бывает в жизни иногда,</a:t>
            </a:r>
          </a:p>
          <a:p>
            <a:r>
              <a:rPr lang="ru-RU" sz="3600" dirty="0" smtClean="0"/>
              <a:t>Когда один ты остаешься дома. </a:t>
            </a:r>
          </a:p>
          <a:p>
            <a:r>
              <a:rPr lang="ru-RU" sz="3600" dirty="0" smtClean="0"/>
              <a:t>И чтоб с тобой не случилась беда,</a:t>
            </a:r>
          </a:p>
          <a:p>
            <a:r>
              <a:rPr lang="ru-RU" sz="3600" dirty="0" smtClean="0"/>
              <a:t>Послушай короткие истории.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lum contrast="26000"/>
          </a:blip>
          <a:srcRect/>
          <a:stretch>
            <a:fillRect/>
          </a:stretch>
        </p:blipFill>
        <p:spPr bwMode="auto">
          <a:xfrm>
            <a:off x="1233761" y="411220"/>
            <a:ext cx="6695826" cy="6018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472" y="2214554"/>
            <a:ext cx="7858180" cy="1357322"/>
          </a:xfrm>
          <a:solidFill>
            <a:srgbClr val="FF0000"/>
          </a:solidFill>
        </p:spPr>
        <p:txBody>
          <a:bodyPr/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Дети! Запомните навсегда!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4143380"/>
            <a:ext cx="8572528" cy="1938992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Каждый грамотный ребёнок должен твердо знать с пелёнок: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Если вас зовут купаться, в телевизоре сниматься,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Обещают дать конфет, отвечайте твёрдо – НЕТ 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Вам предложат обезьянку, или даже денег банку,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Или даже в цирк билет, отвечайте твердо – НЕТ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596" y="642918"/>
            <a:ext cx="7858180" cy="714380"/>
          </a:xfrm>
          <a:solidFill>
            <a:srgbClr val="FF0000"/>
          </a:solidFill>
        </p:spPr>
        <p:txBody>
          <a:bodyPr/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Дети! Запомните навсегда: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71472" y="1571612"/>
            <a:ext cx="7858180" cy="4786346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ru-RU" sz="3000" b="1" kern="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sz="3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Никогда не открывайте двери, если кто-то постучал или позвонил в дверь!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sz="3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Не разговаривайте с чужими людьми!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sz="3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Никогда не говорите чужим свой адрес!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sz="3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Не гуляйте одни в безлюдных местах!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Никуда никогда ни за что не ходите одни с чужими людьми!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sz="3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Не садитесь в чужие машины!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sz="3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Не заходите с чужим человеком в подъезд и лифт!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00166" y="1285860"/>
            <a:ext cx="6286544" cy="424731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ЗА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ВНИМАНИЕ!</a:t>
            </a:r>
          </a:p>
          <a:p>
            <a:pPr algn="ctr"/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29132"/>
            <a:ext cx="6400800" cy="1785950"/>
          </a:xfrm>
          <a:solidFill>
            <a:srgbClr val="92D050"/>
          </a:solidFill>
        </p:spPr>
        <p:txBody>
          <a:bodyPr/>
          <a:lstStyle/>
          <a:p>
            <a:pPr algn="l"/>
            <a:r>
              <a:rPr lang="ru-RU" dirty="0" smtClean="0"/>
              <a:t>Мама ушла в магазин,</a:t>
            </a:r>
          </a:p>
          <a:p>
            <a:pPr algn="l"/>
            <a:r>
              <a:rPr lang="ru-RU" dirty="0" smtClean="0"/>
              <a:t>Мальчик остался дома один.</a:t>
            </a:r>
          </a:p>
          <a:p>
            <a:pPr algn="l"/>
            <a:r>
              <a:rPr lang="ru-RU" dirty="0" smtClean="0"/>
              <a:t>Вот в двери кто-то позвонил…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lum bright="14000" contrast="50000"/>
          </a:blip>
          <a:srcRect/>
          <a:stretch>
            <a:fillRect/>
          </a:stretch>
        </p:blipFill>
        <p:spPr bwMode="auto">
          <a:xfrm>
            <a:off x="1428728" y="428604"/>
            <a:ext cx="6398881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2976" y="4357694"/>
            <a:ext cx="6986614" cy="1752600"/>
          </a:xfrm>
          <a:solidFill>
            <a:srgbClr val="92D050"/>
          </a:solidFill>
        </p:spPr>
        <p:txBody>
          <a:bodyPr/>
          <a:lstStyle/>
          <a:p>
            <a:r>
              <a:rPr lang="ru-RU" dirty="0" smtClean="0"/>
              <a:t>Мальчик поспешно двери открыл,</a:t>
            </a:r>
          </a:p>
          <a:p>
            <a:r>
              <a:rPr lang="ru-RU" dirty="0" smtClean="0"/>
              <a:t>Про маму с ключами вовсе забыл.</a:t>
            </a:r>
          </a:p>
          <a:p>
            <a:r>
              <a:rPr lang="ru-RU" dirty="0" smtClean="0"/>
              <a:t>И незнакомца в квартиру впустил!!!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lum bright="21000" contrast="48000"/>
          </a:blip>
          <a:srcRect/>
          <a:stretch>
            <a:fillRect/>
          </a:stretch>
        </p:blipFill>
        <p:spPr bwMode="auto">
          <a:xfrm>
            <a:off x="642910" y="714356"/>
            <a:ext cx="385765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lum bright="23000" contrast="59000"/>
          </a:blip>
          <a:srcRect/>
          <a:stretch>
            <a:fillRect/>
          </a:stretch>
        </p:blipFill>
        <p:spPr bwMode="auto">
          <a:xfrm>
            <a:off x="4786314" y="752754"/>
            <a:ext cx="3714776" cy="2866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8596" y="4786322"/>
            <a:ext cx="8358246" cy="1714512"/>
          </a:xfrm>
          <a:solidFill>
            <a:srgbClr val="92D050"/>
          </a:solidFill>
        </p:spPr>
        <p:txBody>
          <a:bodyPr/>
          <a:lstStyle/>
          <a:p>
            <a:pPr algn="l"/>
            <a:r>
              <a:rPr lang="ru-RU" dirty="0" smtClean="0"/>
              <a:t>Со страха мальчишка в чемодане притих, </a:t>
            </a:r>
          </a:p>
          <a:p>
            <a:pPr algn="l"/>
            <a:r>
              <a:rPr lang="ru-RU" dirty="0" smtClean="0"/>
              <a:t>Пока незнакомец ценности разные</a:t>
            </a:r>
          </a:p>
          <a:p>
            <a:pPr algn="l"/>
            <a:r>
              <a:rPr lang="ru-RU" dirty="0"/>
              <a:t>И</a:t>
            </a:r>
            <a:r>
              <a:rPr lang="ru-RU" dirty="0" smtClean="0"/>
              <a:t>з дома в подъезд выносил.</a:t>
            </a:r>
            <a:endParaRPr lang="ru-RU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lum bright="21000" contrast="51000"/>
          </a:blip>
          <a:srcRect/>
          <a:stretch>
            <a:fillRect/>
          </a:stretch>
        </p:blipFill>
        <p:spPr bwMode="auto">
          <a:xfrm>
            <a:off x="1714480" y="500042"/>
            <a:ext cx="5786478" cy="396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28596" y="357166"/>
            <a:ext cx="3214710" cy="1785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</a:rPr>
              <a:t>Дети</a:t>
            </a:r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</a:rPr>
              <a:t>!</a:t>
            </a:r>
            <a:endParaRPr lang="ru-RU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643042" y="1857364"/>
            <a:ext cx="485778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Пожалуйста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</a:rPr>
              <a:t>!</a:t>
            </a:r>
            <a:endParaRPr lang="ru-RU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85786" y="2643182"/>
            <a:ext cx="7000924" cy="4000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</a:rPr>
              <a:t>Никогда </a:t>
            </a:r>
          </a:p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не открывайте </a:t>
            </a: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</a:rPr>
              <a:t>дверь </a:t>
            </a:r>
            <a:r>
              <a:rPr lang="ru-RU" sz="4400" b="1" dirty="0" smtClean="0">
                <a:solidFill>
                  <a:srgbClr val="C00000"/>
                </a:solidFill>
              </a:rPr>
              <a:t>незнакомым людям!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5984" y="4714884"/>
            <a:ext cx="5286412" cy="1857388"/>
          </a:xfrm>
          <a:solidFill>
            <a:srgbClr val="92D050"/>
          </a:solidFill>
        </p:spPr>
        <p:txBody>
          <a:bodyPr/>
          <a:lstStyle/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Дома я один остался,</a:t>
            </a:r>
            <a:b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Кто-то дверь открыть пытался.</a:t>
            </a:r>
            <a:b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Я тогда «02» набрал</a:t>
            </a:r>
            <a:b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И милицию позвал.</a:t>
            </a:r>
            <a:b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Не пройдет пяти минут, </a:t>
            </a:r>
            <a:b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Как воришку заберут.</a:t>
            </a:r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дома</a:t>
            </a:r>
            <a:endParaRPr lang="ru-RU" dirty="0"/>
          </a:p>
        </p:txBody>
      </p:sp>
      <p:pic>
        <p:nvPicPr>
          <p:cNvPr id="1026" name="Picture 2" descr="G:\DCIM\113___03\IMG_3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85728"/>
            <a:ext cx="6286544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48" y="428604"/>
            <a:ext cx="7772400" cy="1470025"/>
          </a:xfrm>
          <a:solidFill>
            <a:srgbClr val="FFC000"/>
          </a:solidFill>
        </p:spPr>
        <p:txBody>
          <a:bodyPr/>
          <a:lstStyle/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Опасные ситуации: контакты с незнакомыми людьми на улице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143116"/>
            <a:ext cx="3487756" cy="2786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2214554"/>
            <a:ext cx="3357586" cy="2774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500034" y="5143512"/>
            <a:ext cx="8143932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Девочка Маша во дворе пекла «куличик» на песке,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Тут дядя чужой  на скамейку подсел и вежливо рецепт попросил.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  Маша  сказала  сколько воды и песка использует для «кулича».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радостях  свой адрес дяде сказала и в гости к  себе его позвала.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Вежливый дядя отказавшись скорей удалился.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857356" y="4357694"/>
            <a:ext cx="5357850" cy="184665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Вскоре девчушка домой воротилась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тут же лицо ее перекосилось.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Двери в квартиру настежь открыты,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Всюду следы на полу и погром.</a:t>
            </a:r>
          </a:p>
          <a:p>
            <a:endParaRPr lang="ru-RU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lum bright="13000" contrast="23000"/>
          </a:blip>
          <a:srcRect/>
          <a:stretch>
            <a:fillRect/>
          </a:stretch>
        </p:blipFill>
        <p:spPr bwMode="auto">
          <a:xfrm>
            <a:off x="428596" y="857232"/>
            <a:ext cx="404135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lum bright="9000" contrast="23000"/>
          </a:blip>
          <a:srcRect/>
          <a:stretch>
            <a:fillRect/>
          </a:stretch>
        </p:blipFill>
        <p:spPr bwMode="auto">
          <a:xfrm>
            <a:off x="4857752" y="857232"/>
            <a:ext cx="4013717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Microsoft15 PowerPoint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Microsoft15 PowerPoint</Template>
  <TotalTime>619</TotalTime>
  <Words>375</Words>
  <Application>Microsoft Office PowerPoint</Application>
  <PresentationFormat>Экран (4:3)</PresentationFormat>
  <Paragraphs>61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Comic Sans MS</vt:lpstr>
      <vt:lpstr>Times New Roman</vt:lpstr>
      <vt:lpstr>Презентация Microsoft15 PowerPoint</vt:lpstr>
      <vt:lpstr>Презентация PowerPoint</vt:lpstr>
      <vt:lpstr>Опасные ситуации: контакты с незнакомыми людьми дома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 я один остался, Кто-то дверь открыть пытался. Я тогда «02» набрал И милицию позвал. Не пройдет пяти минут,  Как воришку заберут.</vt:lpstr>
      <vt:lpstr>Опасные ситуации: контакты с незнакомыми людьми на улице</vt:lpstr>
      <vt:lpstr>Презентация PowerPoint</vt:lpstr>
      <vt:lpstr>Презентация PowerPoint</vt:lpstr>
      <vt:lpstr>Презентация PowerPoint</vt:lpstr>
      <vt:lpstr>Опасные ситуации: контакты с незнакомыми людьми на улице</vt:lpstr>
      <vt:lpstr>Опасные ситуации: контакты с незнакомыми людьми на улице</vt:lpstr>
      <vt:lpstr>Опасные ситуации: контакты с незнакомыми людьми на улице</vt:lpstr>
      <vt:lpstr>Незнакомцы могут быть такими:</vt:lpstr>
      <vt:lpstr>Злодей может тебе сказать:</vt:lpstr>
      <vt:lpstr>Ни в коем случае нельзя:</vt:lpstr>
      <vt:lpstr>Если злодей пытается тебя похитить:</vt:lpstr>
      <vt:lpstr>Нужно привлечь к себе внимание окружаю-щих криками:</vt:lpstr>
      <vt:lpstr>Презентация PowerPoint</vt:lpstr>
      <vt:lpstr>Дети! Запомните навсегда!</vt:lpstr>
      <vt:lpstr>Дети! Запомните навсегда: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наташа</dc:creator>
  <cp:lastModifiedBy>Пользователь</cp:lastModifiedBy>
  <cp:revision>57</cp:revision>
  <dcterms:created xsi:type="dcterms:W3CDTF">2014-03-27T03:14:51Z</dcterms:created>
  <dcterms:modified xsi:type="dcterms:W3CDTF">2020-01-29T06:20:19Z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522203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