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8" r:id="rId2"/>
    <p:sldId id="257" r:id="rId3"/>
    <p:sldId id="259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8F537-E500-4CFF-A5C6-77BC589BF9F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F9B9C-4538-4CF8-8B6F-008ABF3D0B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4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Гимнастика для глаз «Стрекоза»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9B9C-4538-4CF8-8B6F-008ABF3D0B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9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Гимнастика для глаз «Стрекоза»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9B9C-4538-4CF8-8B6F-008ABF3D0BE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76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Гимнастика для глаз «Стрекоза»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9B9C-4538-4CF8-8B6F-008ABF3D0B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2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7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38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0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97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5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6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0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5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54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7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9F2B7-8795-4BCC-A9FD-38571245A510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E22D3-9BF9-429F-8665-09580D0CF8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2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037">
            <a:off x="2644387" y="2505034"/>
            <a:ext cx="2569815" cy="211581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20688"/>
            <a:ext cx="2182785" cy="20536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4509120"/>
            <a:ext cx="878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Book Antiqua" panose="02040602050305030304" pitchFamily="18" charset="0"/>
              </a:rPr>
              <a:t>Гимнастика для глаз</a:t>
            </a:r>
          </a:p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Book Antiqua" panose="02040602050305030304" pitchFamily="18" charset="0"/>
              </a:rPr>
              <a:t>«Стрекоза»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Book Antiqua" panose="02040602050305030304" pitchFamily="18" charset="0"/>
            </a:endParaRPr>
          </a:p>
        </p:txBody>
      </p:sp>
      <p:pic>
        <p:nvPicPr>
          <p:cNvPr id="7" name="deti-online.com_-_lullaby-vesna-v-rayu-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600" y="3429000"/>
            <a:ext cx="288000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3668" y="5786247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Выполнил: Воспитатель ДОУ</a:t>
            </a:r>
          </a:p>
          <a:p>
            <a:pPr algn="ctr"/>
            <a:r>
              <a:rPr lang="ru-RU" b="1" spc="3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Загайнова А.В.</a:t>
            </a:r>
            <a:endParaRPr lang="ru-RU" b="1" spc="3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309320"/>
            <a:ext cx="288000" cy="288032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2" y="5801558"/>
            <a:ext cx="812698" cy="8380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2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7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4" y="4509120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4" y="4149080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659" y="4584592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254" y="144016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3627" y="2132856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742" y="1144279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64" y="332656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5513" y="850404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590" y="2564904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62" y="1556792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0808" y="332656"/>
            <a:ext cx="1715923" cy="14127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5" y="0"/>
            <a:ext cx="2317399" cy="1908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3" y="4436872"/>
            <a:ext cx="2940642" cy="24211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20187" y="6245533"/>
            <a:ext cx="288000" cy="28800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500"/>
                            </p:stCondLst>
                            <p:childTnLst>
                              <p:par>
                                <p:cTn id="97" presetID="2" presetClass="exit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6" presetID="57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75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0" dur="9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9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950" fill="hold">
                                          <p:stCondLst>
                                            <p:cond delay="3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950" fill="hold">
                                          <p:stCondLst>
                                            <p:cond delay="58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950" fill="hold">
                                          <p:stCondLst>
                                            <p:cond delay="7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775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17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037">
            <a:off x="2644387" y="2505034"/>
            <a:ext cx="2569815" cy="211581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20688"/>
            <a:ext cx="2182785" cy="20536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512" y="4509120"/>
            <a:ext cx="878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60007" dir="5400000" sy="-100000" algn="bl" rotWithShape="0"/>
                </a:effectLst>
                <a:latin typeface="Book Antiqua" panose="02040602050305030304" pitchFamily="18" charset="0"/>
              </a:rPr>
              <a:t>Молодец!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60007" dir="5400000" sy="-100000" algn="bl" rotWithShape="0"/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37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36</Words>
  <Application>Microsoft Office PowerPoint</Application>
  <PresentationFormat>Экран (4:3)</PresentationFormat>
  <Paragraphs>11</Paragraphs>
  <Slides>3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Book Antiqua</vt:lpstr>
      <vt:lpstr>Calibri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Гимнастика для глаз «Стрекоза»</dc:title>
  <dc:creator>Сомова Наталья</dc:creator>
  <cp:keywords>Гимнастика для глаз «Стрекоза»</cp:keywords>
  <cp:lastModifiedBy>Сомова Наталья</cp:lastModifiedBy>
  <cp:revision>7</cp:revision>
  <dcterms:created xsi:type="dcterms:W3CDTF">2021-09-07T18:31:53Z</dcterms:created>
  <dcterms:modified xsi:type="dcterms:W3CDTF">2022-04-21T00:27:02Z</dcterms:modified>
  <cp:category>Дошкольники</cp:category>
  <cp:contentStatus>Гимнастика для глаз «Стрекоза»</cp:contentStatus>
</cp:coreProperties>
</file>