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57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8F537-E500-4CFF-A5C6-77BC589BF9F1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F9B9C-4538-4CF8-8B6F-008ABF3D0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14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Гимнастика для глаз «Стрекоза»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F9B9C-4538-4CF8-8B6F-008ABF3D0BE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798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Гимнастика для глаз «Стрекоза»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F9B9C-4538-4CF8-8B6F-008ABF3D0BE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765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Гимнастика для глаз «Стрекоза»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F9B9C-4538-4CF8-8B6F-008ABF3D0BE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626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F2B7-8795-4BCC-A9FD-38571245A510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22D3-9BF9-429F-8665-09580D0CF8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325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F2B7-8795-4BCC-A9FD-38571245A510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22D3-9BF9-429F-8665-09580D0CF8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472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F2B7-8795-4BCC-A9FD-38571245A510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22D3-9BF9-429F-8665-09580D0CF8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383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F2B7-8795-4BCC-A9FD-38571245A510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22D3-9BF9-429F-8665-09580D0CF8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06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F2B7-8795-4BCC-A9FD-38571245A510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22D3-9BF9-429F-8665-09580D0CF8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497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F2B7-8795-4BCC-A9FD-38571245A510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22D3-9BF9-429F-8665-09580D0CF8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751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F2B7-8795-4BCC-A9FD-38571245A510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22D3-9BF9-429F-8665-09580D0CF8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665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F2B7-8795-4BCC-A9FD-38571245A510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22D3-9BF9-429F-8665-09580D0CF8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009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F2B7-8795-4BCC-A9FD-38571245A510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22D3-9BF9-429F-8665-09580D0CF8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853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F2B7-8795-4BCC-A9FD-38571245A510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22D3-9BF9-429F-8665-09580D0CF8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545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F2B7-8795-4BCC-A9FD-38571245A510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E22D3-9BF9-429F-8665-09580D0CF8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570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9F2B7-8795-4BCC-A9FD-38571245A510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E22D3-9BF9-429F-8665-09580D0CF8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521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12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microsoft.com/office/2007/relationships/hdphoto" Target="../media/hdphoto3.wdp"/><Relationship Id="rId5" Type="http://schemas.openxmlformats.org/officeDocument/2006/relationships/image" Target="../media/image1.jpg"/><Relationship Id="rId10" Type="http://schemas.openxmlformats.org/officeDocument/2006/relationships/image" Target="../media/image4.png"/><Relationship Id="rId4" Type="http://schemas.openxmlformats.org/officeDocument/2006/relationships/notesSlide" Target="../notesSlides/notesSlide1.xml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jpg"/><Relationship Id="rId7" Type="http://schemas.microsoft.com/office/2007/relationships/hdphoto" Target="../media/hdphoto5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4.wdp"/><Relationship Id="rId10" Type="http://schemas.microsoft.com/office/2007/relationships/hdphoto" Target="../media/hdphoto6.wdp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3037">
            <a:off x="2644387" y="2505034"/>
            <a:ext cx="2569815" cy="2115814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620688"/>
            <a:ext cx="2182785" cy="205369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79512" y="4509120"/>
            <a:ext cx="8784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60007" dir="5400000" sy="-100000" algn="bl" rotWithShape="0"/>
                </a:effectLst>
                <a:latin typeface="Book Antiqua" panose="02040602050305030304" pitchFamily="18" charset="0"/>
              </a:rPr>
              <a:t>Гимнастика для глаз</a:t>
            </a:r>
          </a:p>
          <a:p>
            <a:pPr algn="ctr"/>
            <a:r>
              <a:rPr lang="ru-RU" sz="4400" b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60007" dir="5400000" sy="-100000" algn="bl" rotWithShape="0"/>
                </a:effectLst>
                <a:latin typeface="Book Antiqua" panose="02040602050305030304" pitchFamily="18" charset="0"/>
              </a:rPr>
              <a:t>«Стрекоза»</a:t>
            </a:r>
            <a:endParaRPr lang="ru-RU" sz="4400" b="1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0000" endA="300" endPos="50000" dist="60007" dir="5400000" sy="-100000" algn="bl" rotWithShape="0"/>
              </a:effectLst>
              <a:latin typeface="Book Antiqua" panose="02040602050305030304" pitchFamily="18" charset="0"/>
            </a:endParaRPr>
          </a:p>
        </p:txBody>
      </p:sp>
      <p:pic>
        <p:nvPicPr>
          <p:cNvPr id="7" name="deti-online.com_-_lullaby-vesna-v-rayu-0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1600" y="3429000"/>
            <a:ext cx="288000" cy="28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83668" y="5786247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spc="3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Выполнил: Воспитатель ДОУ</a:t>
            </a:r>
          </a:p>
          <a:p>
            <a:pPr algn="ctr"/>
            <a:r>
              <a:rPr lang="ru-RU" b="1" spc="3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Загайнова А.В.</a:t>
            </a:r>
            <a:endParaRPr lang="ru-RU" b="1" spc="3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388424" y="6309320"/>
            <a:ext cx="288000" cy="28803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02" y="5801558"/>
            <a:ext cx="812698" cy="83809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421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57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07704" y="4509120"/>
            <a:ext cx="1715923" cy="141277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88224" y="4149080"/>
            <a:ext cx="1715923" cy="141277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50659" y="4584592"/>
            <a:ext cx="1715923" cy="141277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254" y="144016"/>
            <a:ext cx="1715923" cy="141277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23627" y="2132856"/>
            <a:ext cx="1715923" cy="141277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9742" y="1144279"/>
            <a:ext cx="1715923" cy="141277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48264" y="332656"/>
            <a:ext cx="1715923" cy="141277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75513" y="850404"/>
            <a:ext cx="1715923" cy="141277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9590" y="2564904"/>
            <a:ext cx="1715923" cy="141277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30262" y="1556792"/>
            <a:ext cx="1715923" cy="141277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70808" y="332656"/>
            <a:ext cx="1715923" cy="141277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75" y="0"/>
            <a:ext cx="2317399" cy="190800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23" y="4436872"/>
            <a:ext cx="2940642" cy="242112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520187" y="6245533"/>
            <a:ext cx="288000" cy="28800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25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5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00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7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85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5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40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70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85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9500"/>
                            </p:stCondLst>
                            <p:childTnLst>
                              <p:par>
                                <p:cTn id="97" presetID="2" presetClass="exit" presetSubtype="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40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5500"/>
                            </p:stCondLst>
                            <p:childTnLst>
                              <p:par>
                                <p:cTn id="106" presetID="57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0 L 0 -0.125 C 0 -0.181 0.069 -0.25 0.125 -0.25 L 0.25 -0.25 E" pathEditMode="relative" ptsTypes="">
                                      <p:cBhvr>
                                        <p:cTn id="10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7750"/>
                            </p:stCondLst>
                            <p:childTnLst>
                              <p:par>
                                <p:cTn id="109" presetID="32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10" dur="9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19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1950" fill="hold">
                                          <p:stCondLst>
                                            <p:cond delay="3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1950" fill="hold">
                                          <p:stCondLst>
                                            <p:cond delay="58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1950" fill="hold">
                                          <p:stCondLst>
                                            <p:cond delay="7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47750"/>
                            </p:stCondLst>
                            <p:childTnLst>
                              <p:par>
                                <p:cTn id="116" presetID="6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117" dur="3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3037">
            <a:off x="2644387" y="2505034"/>
            <a:ext cx="2569815" cy="2115814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620688"/>
            <a:ext cx="2182785" cy="205369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79512" y="4509120"/>
            <a:ext cx="8784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60007" dir="5400000" sy="-100000" algn="bl" rotWithShape="0"/>
                </a:effectLst>
                <a:latin typeface="Book Antiqua" panose="02040602050305030304" pitchFamily="18" charset="0"/>
              </a:rPr>
              <a:t>Молодец!</a:t>
            </a:r>
            <a:endParaRPr lang="ru-RU" sz="4400" b="1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0000" endA="300" endPos="50000" dist="60007" dir="5400000" sy="-100000" algn="bl" rotWithShape="0"/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08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3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6" presetClass="emph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14" dur="375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36</Words>
  <Application>Microsoft Office PowerPoint</Application>
  <PresentationFormat>Экран (4:3)</PresentationFormat>
  <Paragraphs>11</Paragraphs>
  <Slides>3</Slides>
  <Notes>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Book Antiqua</vt:lpstr>
      <vt:lpstr>Calibri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Гимнастика для глаз «Стрекоза»</dc:title>
  <dc:creator>Сомова Наталья</dc:creator>
  <cp:keywords>Гимнастика для глаз «Стрекоза»</cp:keywords>
  <cp:lastModifiedBy>Сомова Наталья</cp:lastModifiedBy>
  <cp:revision>7</cp:revision>
  <dcterms:created xsi:type="dcterms:W3CDTF">2021-09-07T18:31:53Z</dcterms:created>
  <dcterms:modified xsi:type="dcterms:W3CDTF">2022-04-21T00:27:02Z</dcterms:modified>
  <cp:category>Дошкольники</cp:category>
  <cp:contentStatus>Гимнастика для глаз «Стрекоза»</cp:contentStatus>
</cp:coreProperties>
</file>