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2238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14" y="755576"/>
            <a:ext cx="4942366" cy="7488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325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179512"/>
            <a:ext cx="6120408" cy="873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9024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312737"/>
            <a:ext cx="6264000" cy="853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02145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Zebore-ПК</dc:creator>
  <cp:lastModifiedBy>Zebore-ПК</cp:lastModifiedBy>
  <cp:revision>2</cp:revision>
  <dcterms:created xsi:type="dcterms:W3CDTF">2020-09-23T10:17:24Z</dcterms:created>
  <dcterms:modified xsi:type="dcterms:W3CDTF">2020-09-23T10:30:34Z</dcterms:modified>
</cp:coreProperties>
</file>