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BAF6A-61DF-4EDF-B283-78455EF318AD}" type="datetimeFigureOut">
              <a:rPr lang="ru-RU" smtClean="0"/>
              <a:pPr/>
              <a:t>24.10.2021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A1DAD-7E0E-4F9C-8E9C-51B73A81D2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3"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FF0000"/>
          </a:solidFill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692697"/>
            <a:ext cx="5760640" cy="290775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642918"/>
            <a:ext cx="7312326" cy="524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33143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32656"/>
            <a:ext cx="6984776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de555b85d644d49d73664b5150a9b53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1285860"/>
            <a:ext cx="5582206" cy="4032250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Едино государство,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Когда един народ,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Когда великой силой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Он движется вперед.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132856"/>
            <a:ext cx="568160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600" dirty="0" smtClean="0">
                <a:solidFill>
                  <a:srgbClr val="002060"/>
                </a:solidFill>
              </a:rPr>
              <a:t>Врага он побеждает,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Объединившись в бой,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И Русь освобождает,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И жертвует собой.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4" name="Содержимое 3" descr="image-m3id163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39752" y="2492374"/>
            <a:ext cx="4089380" cy="3888953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Во славу тех героев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Живем одной судьбой,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Сегодня День единства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>Мы празднуем с тобой!</a:t>
            </a:r>
            <a:r>
              <a:rPr lang="ru-RU" sz="3600" dirty="0" smtClean="0"/>
              <a:t>                            </a:t>
            </a:r>
            <a:br>
              <a:rPr lang="ru-RU" sz="3600" dirty="0" smtClean="0"/>
            </a:br>
            <a:r>
              <a:rPr lang="ru-RU" sz="3600" dirty="0" smtClean="0"/>
              <a:t>                                                   </a:t>
            </a:r>
            <a:r>
              <a:rPr lang="ru-RU" sz="3600" i="1" dirty="0" smtClean="0">
                <a:solidFill>
                  <a:schemeClr val="tx1"/>
                </a:solidFill>
              </a:rPr>
              <a:t>(Н. </a:t>
            </a:r>
            <a:r>
              <a:rPr lang="ru-RU" sz="3600" i="1" dirty="0" err="1" smtClean="0">
                <a:solidFill>
                  <a:schemeClr val="tx1"/>
                </a:solidFill>
              </a:rPr>
              <a:t>Майданик</a:t>
            </a:r>
            <a:r>
              <a:rPr lang="ru-RU" sz="3600" i="1" dirty="0" smtClean="0">
                <a:solidFill>
                  <a:schemeClr val="tx1"/>
                </a:solidFill>
              </a:rPr>
              <a:t>)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Содержимое 3" descr="Minin_Pojarskiy_pa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12950" y="2697162"/>
            <a:ext cx="5118100" cy="3695700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0647"/>
            <a:ext cx="4608512" cy="633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ой ш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мой шблон</Template>
  <TotalTime>92</TotalTime>
  <Words>0</Words>
  <Application>Microsoft Office PowerPoint</Application>
  <PresentationFormat>Экран (4:3)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мой шблон</vt:lpstr>
      <vt:lpstr>Слайд 1</vt:lpstr>
      <vt:lpstr>Слайд 2</vt:lpstr>
      <vt:lpstr>Слайд 3</vt:lpstr>
      <vt:lpstr>  </vt:lpstr>
      <vt:lpstr> Едино государство, Когда един народ, Когда великой силой Он движется вперед.  </vt:lpstr>
      <vt:lpstr>     Врага он побеждает, Объединившись в бой, И Русь освобождает, И жертвует собой.    </vt:lpstr>
      <vt:lpstr>   Во славу тех героев Живем одной судьбой, Сегодня День единства Мы празднуем с тобой!                                                                                (Н. Майданик) </vt:lpstr>
      <vt:lpstr>Слайд 8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Ольга</cp:lastModifiedBy>
  <cp:revision>11</cp:revision>
  <dcterms:created xsi:type="dcterms:W3CDTF">2016-11-04T17:29:57Z</dcterms:created>
  <dcterms:modified xsi:type="dcterms:W3CDTF">2021-10-24T14:45:18Z</dcterms:modified>
</cp:coreProperties>
</file>