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handoutMasterIdLst>
    <p:handoutMasterId r:id="rId11"/>
  </p:handoutMasterIdLst>
  <p:sldIdLst>
    <p:sldId id="262" r:id="rId2"/>
    <p:sldId id="256" r:id="rId3"/>
    <p:sldId id="261" r:id="rId4"/>
    <p:sldId id="263" r:id="rId5"/>
    <p:sldId id="259" r:id="rId6"/>
    <p:sldId id="257" r:id="rId7"/>
    <p:sldId id="260" r:id="rId8"/>
    <p:sldId id="258" r:id="rId9"/>
  </p:sldIdLst>
  <p:sldSz cx="10548938" cy="7777163"/>
  <p:notesSz cx="6858000" cy="9945688"/>
  <p:defaultTextStyle>
    <a:defPPr>
      <a:defRPr lang="ru-RU"/>
    </a:defPPr>
    <a:lvl1pPr marL="0" algn="l" defTabSz="9993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99672" algn="l" defTabSz="9993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99345" algn="l" defTabSz="9993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99016" algn="l" defTabSz="9993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98688" algn="l" defTabSz="9993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98360" algn="l" defTabSz="9993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98033" algn="l" defTabSz="9993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97704" algn="l" defTabSz="9993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97377" algn="l" defTabSz="9993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0">
          <p15:clr>
            <a:srgbClr val="A4A3A4"/>
          </p15:clr>
        </p15:guide>
        <p15:guide id="2" pos="33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6" d="100"/>
          <a:sy n="66" d="100"/>
        </p:scale>
        <p:origin x="1056" y="60"/>
      </p:cViewPr>
      <p:guideLst>
        <p:guide orient="horz" pos="2450"/>
        <p:guide pos="33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938"/>
    </p:cViewPr>
  </p:sorterViewPr>
  <p:notesViewPr>
    <p:cSldViewPr>
      <p:cViewPr varScale="1">
        <p:scale>
          <a:sx n="50" d="100"/>
          <a:sy n="50" d="100"/>
        </p:scale>
        <p:origin x="-2982" y="-90"/>
      </p:cViewPr>
      <p:guideLst>
        <p:guide orient="horz" pos="313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061365-5A92-47B9-B465-AF86D49B686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E3EBFEE-4830-439E-B075-DCC16EB07FD8}">
      <dgm:prSet custT="1"/>
      <dgm:spPr/>
      <dgm:t>
        <a:bodyPr/>
        <a:lstStyle/>
        <a:p>
          <a:pPr rtl="0"/>
          <a:r>
            <a:rPr lang="ru-RU" sz="2000" b="1" smtClean="0">
              <a:solidFill>
                <a:schemeClr val="tx1"/>
              </a:solidFill>
            </a:rPr>
            <a:t>У детей в играх машинки останавливаются в соответствии с их желаниями, и они считают, что любое транспортное средство может мгновенно остановиться; разделение ситуаций на реальные и игровые происходит не сразу.</a:t>
          </a:r>
          <a:endParaRPr lang="ru-RU" sz="2000" dirty="0">
            <a:solidFill>
              <a:schemeClr val="tx1"/>
            </a:solidFill>
          </a:endParaRPr>
        </a:p>
      </dgm:t>
    </dgm:pt>
    <dgm:pt modelId="{586C0EC8-2D9A-41E8-B9C1-5D27AFFD36A9}" type="parTrans" cxnId="{23018685-3CA6-41D0-A104-90CE38C74C0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F4AB5E3-5C69-40AD-BD81-BCBA16E97FFB}" type="sibTrans" cxnId="{23018685-3CA6-41D0-A104-90CE38C74C0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C3D87C7-4F4C-48BE-816E-3C5DD2DE21A2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chemeClr val="tx1"/>
              </a:solidFill>
            </a:rPr>
            <a:t>Дети не в соответствии правильно определить расстояние до машины и ее скорость, и переоценивают собственные возможности, считая себя быстрыми и ловкими. У них еще не выработалась способность предвидеть изменение дорожной обстановки</a:t>
          </a:r>
          <a:r>
            <a:rPr lang="ru-RU" sz="500" b="1" dirty="0" smtClean="0">
              <a:solidFill>
                <a:schemeClr val="tx1"/>
              </a:solidFill>
            </a:rPr>
            <a:t>.</a:t>
          </a:r>
          <a:endParaRPr lang="ru-RU" sz="500" dirty="0">
            <a:solidFill>
              <a:schemeClr val="tx1"/>
            </a:solidFill>
          </a:endParaRPr>
        </a:p>
      </dgm:t>
    </dgm:pt>
    <dgm:pt modelId="{59FA4657-9B43-4845-BC3D-CDBA0CD7B763}" type="parTrans" cxnId="{0CB6FD82-5020-45BB-A5BC-2FFB058F5FB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5CF2E2C-ED2A-4ECC-8A04-E9F021DA5F84}" type="sibTrans" cxnId="{0CB6FD82-5020-45BB-A5BC-2FFB058F5FB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C37ABF3-A2B4-40BA-B8A7-78C093F6A904}">
      <dgm:prSet custT="1"/>
      <dgm:spPr/>
      <dgm:t>
        <a:bodyPr/>
        <a:lstStyle/>
        <a:p>
          <a:pPr rtl="0"/>
          <a:r>
            <a:rPr lang="ru-RU" sz="2000" b="1" smtClean="0">
              <a:solidFill>
                <a:schemeClr val="tx1"/>
              </a:solidFill>
            </a:rPr>
            <a:t>Внимание ребенка полностью сосредоточено на своих конкретных действиях, а не на происходящим вокруг. Даже если ребенок смотрит на машину, это не значит, что он ее видит: он может быть увлечен чем-то другим.</a:t>
          </a:r>
          <a:endParaRPr lang="ru-RU" sz="2000" dirty="0">
            <a:solidFill>
              <a:schemeClr val="tx1"/>
            </a:solidFill>
          </a:endParaRPr>
        </a:p>
      </dgm:t>
    </dgm:pt>
    <dgm:pt modelId="{E16E7BB4-1F87-4EB9-B7C2-3DCB70784109}" type="parTrans" cxnId="{F8D9BF2A-9F33-4BC7-A8DC-D3982E5E555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392E7B4-869E-46FC-8839-BBE1AFDF0D91}" type="sibTrans" cxnId="{F8D9BF2A-9F33-4BC7-A8DC-D3982E5E555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BF61278-000E-4E1E-90A6-6C9B3A53335A}">
      <dgm:prSet custT="1"/>
      <dgm:spPr/>
      <dgm:t>
        <a:bodyPr/>
        <a:lstStyle/>
        <a:p>
          <a:pPr rtl="0"/>
          <a:r>
            <a:rPr lang="ru-RU" sz="2000" b="1" smtClean="0">
              <a:solidFill>
                <a:schemeClr val="tx1"/>
              </a:solidFill>
            </a:rPr>
            <a:t>Маленькие дети не отличают, откуда идет звук, на бегу не могут останавливаться сразу и именно поэтому на сигнал опасности реагируют со значительным опозданием.</a:t>
          </a:r>
          <a:endParaRPr lang="ru-RU" sz="2000" dirty="0">
            <a:solidFill>
              <a:schemeClr val="tx1"/>
            </a:solidFill>
          </a:endParaRPr>
        </a:p>
      </dgm:t>
    </dgm:pt>
    <dgm:pt modelId="{C02BAAFD-0C5A-4B97-94D5-37A368B2490C}" type="parTrans" cxnId="{F640414F-816F-470E-9D08-505E71180F8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8B42B22-0048-4F14-BF37-370C354339DC}" type="sibTrans" cxnId="{F640414F-816F-470E-9D08-505E71180F8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F99E17B-8BA6-402D-98DC-242331587C4B}">
      <dgm:prSet custT="1"/>
      <dgm:spPr/>
      <dgm:t>
        <a:bodyPr/>
        <a:lstStyle/>
        <a:p>
          <a:pPr rtl="0"/>
          <a:r>
            <a:rPr lang="ru-RU" sz="2000" b="1" smtClean="0">
              <a:solidFill>
                <a:schemeClr val="tx1"/>
              </a:solidFill>
            </a:rPr>
            <a:t>Сектор обзора и поле зрения у дошкольников гораздо меньше, чем у взрослых. Как правило, дети видят, то что происходит напротив них, а то, что справа и слева, остается незамеченным.</a:t>
          </a:r>
          <a:endParaRPr lang="ru-RU" sz="2000" dirty="0">
            <a:solidFill>
              <a:schemeClr val="tx1"/>
            </a:solidFill>
          </a:endParaRPr>
        </a:p>
      </dgm:t>
    </dgm:pt>
    <dgm:pt modelId="{A5FFE5C5-D3B6-4FC3-AB95-0241CCE205CC}" type="parTrans" cxnId="{F6E26643-51B9-429B-A7D2-AA664192C4D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1049737-CAF7-4710-9311-736ECE566E71}" type="sibTrans" cxnId="{F6E26643-51B9-429B-A7D2-AA664192C4D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FC1EED9-41B7-4DB4-8227-E0917033E5AB}" type="pres">
      <dgm:prSet presAssocID="{E9061365-5A92-47B9-B465-AF86D49B68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1B4980-5615-4041-86E8-3F0163F0A454}" type="pres">
      <dgm:prSet presAssocID="{0E3EBFEE-4830-439E-B075-DCC16EB07FD8}" presName="parentText" presStyleLbl="node1" presStyleIdx="0" presStyleCnt="5" custLinFactY="-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8046C9-2F67-4432-9613-D4B98B5535E6}" type="pres">
      <dgm:prSet presAssocID="{AF4AB5E3-5C69-40AD-BD81-BCBA16E97FFB}" presName="spacer" presStyleCnt="0"/>
      <dgm:spPr/>
    </dgm:pt>
    <dgm:pt modelId="{CAC41360-4F53-46AF-A1B4-99CBFEFE5469}" type="pres">
      <dgm:prSet presAssocID="{BC3D87C7-4F4C-48BE-816E-3C5DD2DE21A2}" presName="parentText" presStyleLbl="node1" presStyleIdx="1" presStyleCnt="5" custScaleY="115042" custLinFactY="-245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B304F-1AA9-4B06-94E9-5A422F4FBE5F}" type="pres">
      <dgm:prSet presAssocID="{C5CF2E2C-ED2A-4ECC-8A04-E9F021DA5F84}" presName="spacer" presStyleCnt="0"/>
      <dgm:spPr/>
    </dgm:pt>
    <dgm:pt modelId="{F9BC76B5-59D4-46B5-817A-FA3D2D06E0DB}" type="pres">
      <dgm:prSet presAssocID="{0C37ABF3-A2B4-40BA-B8A7-78C093F6A90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593B72-41FD-4882-B352-8DCC5498D208}" type="pres">
      <dgm:prSet presAssocID="{2392E7B4-869E-46FC-8839-BBE1AFDF0D91}" presName="spacer" presStyleCnt="0"/>
      <dgm:spPr/>
    </dgm:pt>
    <dgm:pt modelId="{CE5E4216-9832-4A71-974A-438014040DAF}" type="pres">
      <dgm:prSet presAssocID="{BBF61278-000E-4E1E-90A6-6C9B3A53335A}" presName="parentText" presStyleLbl="node1" presStyleIdx="3" presStyleCnt="5" custScaleY="882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2493A0-6683-4EFF-AC55-8823C6BC73F7}" type="pres">
      <dgm:prSet presAssocID="{68B42B22-0048-4F14-BF37-370C354339DC}" presName="spacer" presStyleCnt="0"/>
      <dgm:spPr/>
    </dgm:pt>
    <dgm:pt modelId="{21D320B2-0A17-41E5-B827-5EB0AEBFE319}" type="pres">
      <dgm:prSet presAssocID="{EF99E17B-8BA6-402D-98DC-242331587C4B}" presName="parentText" presStyleLbl="node1" presStyleIdx="4" presStyleCnt="5" custScaleY="850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40414F-816F-470E-9D08-505E71180F87}" srcId="{E9061365-5A92-47B9-B465-AF86D49B6864}" destId="{BBF61278-000E-4E1E-90A6-6C9B3A53335A}" srcOrd="3" destOrd="0" parTransId="{C02BAAFD-0C5A-4B97-94D5-37A368B2490C}" sibTransId="{68B42B22-0048-4F14-BF37-370C354339DC}"/>
    <dgm:cxn modelId="{F6E26643-51B9-429B-A7D2-AA664192C4D2}" srcId="{E9061365-5A92-47B9-B465-AF86D49B6864}" destId="{EF99E17B-8BA6-402D-98DC-242331587C4B}" srcOrd="4" destOrd="0" parTransId="{A5FFE5C5-D3B6-4FC3-AB95-0241CCE205CC}" sibTransId="{B1049737-CAF7-4710-9311-736ECE566E71}"/>
    <dgm:cxn modelId="{F8D9BF2A-9F33-4BC7-A8DC-D3982E5E555D}" srcId="{E9061365-5A92-47B9-B465-AF86D49B6864}" destId="{0C37ABF3-A2B4-40BA-B8A7-78C093F6A904}" srcOrd="2" destOrd="0" parTransId="{E16E7BB4-1F87-4EB9-B7C2-3DCB70784109}" sibTransId="{2392E7B4-869E-46FC-8839-BBE1AFDF0D91}"/>
    <dgm:cxn modelId="{AA16F538-612B-4710-A4C3-71778EB516EB}" type="presOf" srcId="{EF99E17B-8BA6-402D-98DC-242331587C4B}" destId="{21D320B2-0A17-41E5-B827-5EB0AEBFE319}" srcOrd="0" destOrd="0" presId="urn:microsoft.com/office/officeart/2005/8/layout/vList2"/>
    <dgm:cxn modelId="{23018685-3CA6-41D0-A104-90CE38C74C04}" srcId="{E9061365-5A92-47B9-B465-AF86D49B6864}" destId="{0E3EBFEE-4830-439E-B075-DCC16EB07FD8}" srcOrd="0" destOrd="0" parTransId="{586C0EC8-2D9A-41E8-B9C1-5D27AFFD36A9}" sibTransId="{AF4AB5E3-5C69-40AD-BD81-BCBA16E97FFB}"/>
    <dgm:cxn modelId="{764EBEAB-2CF6-4F82-BE2A-79AF309985C7}" type="presOf" srcId="{0C37ABF3-A2B4-40BA-B8A7-78C093F6A904}" destId="{F9BC76B5-59D4-46B5-817A-FA3D2D06E0DB}" srcOrd="0" destOrd="0" presId="urn:microsoft.com/office/officeart/2005/8/layout/vList2"/>
    <dgm:cxn modelId="{2610AE8A-2B53-4C78-B7E3-3D30A6211E0C}" type="presOf" srcId="{BBF61278-000E-4E1E-90A6-6C9B3A53335A}" destId="{CE5E4216-9832-4A71-974A-438014040DAF}" srcOrd="0" destOrd="0" presId="urn:microsoft.com/office/officeart/2005/8/layout/vList2"/>
    <dgm:cxn modelId="{31B8EAC4-1FD1-443B-8217-194D7F965FE3}" type="presOf" srcId="{BC3D87C7-4F4C-48BE-816E-3C5DD2DE21A2}" destId="{CAC41360-4F53-46AF-A1B4-99CBFEFE5469}" srcOrd="0" destOrd="0" presId="urn:microsoft.com/office/officeart/2005/8/layout/vList2"/>
    <dgm:cxn modelId="{F930B834-5D32-4057-95F2-13489529AD33}" type="presOf" srcId="{0E3EBFEE-4830-439E-B075-DCC16EB07FD8}" destId="{C21B4980-5615-4041-86E8-3F0163F0A454}" srcOrd="0" destOrd="0" presId="urn:microsoft.com/office/officeart/2005/8/layout/vList2"/>
    <dgm:cxn modelId="{AF19D2FD-1967-4F9F-A953-2CAD5945128A}" type="presOf" srcId="{E9061365-5A92-47B9-B465-AF86D49B6864}" destId="{DFC1EED9-41B7-4DB4-8227-E0917033E5AB}" srcOrd="0" destOrd="0" presId="urn:microsoft.com/office/officeart/2005/8/layout/vList2"/>
    <dgm:cxn modelId="{0CB6FD82-5020-45BB-A5BC-2FFB058F5FB3}" srcId="{E9061365-5A92-47B9-B465-AF86D49B6864}" destId="{BC3D87C7-4F4C-48BE-816E-3C5DD2DE21A2}" srcOrd="1" destOrd="0" parTransId="{59FA4657-9B43-4845-BC3D-CDBA0CD7B763}" sibTransId="{C5CF2E2C-ED2A-4ECC-8A04-E9F021DA5F84}"/>
    <dgm:cxn modelId="{82094DCD-4E70-4296-8BF7-9736B78C1582}" type="presParOf" srcId="{DFC1EED9-41B7-4DB4-8227-E0917033E5AB}" destId="{C21B4980-5615-4041-86E8-3F0163F0A454}" srcOrd="0" destOrd="0" presId="urn:microsoft.com/office/officeart/2005/8/layout/vList2"/>
    <dgm:cxn modelId="{B08C39D4-5EFE-4E35-A406-AD170A65C4B6}" type="presParOf" srcId="{DFC1EED9-41B7-4DB4-8227-E0917033E5AB}" destId="{228046C9-2F67-4432-9613-D4B98B5535E6}" srcOrd="1" destOrd="0" presId="urn:microsoft.com/office/officeart/2005/8/layout/vList2"/>
    <dgm:cxn modelId="{22DA0DCC-8186-41E6-8F30-4130F0259C94}" type="presParOf" srcId="{DFC1EED9-41B7-4DB4-8227-E0917033E5AB}" destId="{CAC41360-4F53-46AF-A1B4-99CBFEFE5469}" srcOrd="2" destOrd="0" presId="urn:microsoft.com/office/officeart/2005/8/layout/vList2"/>
    <dgm:cxn modelId="{02CF5FBD-EB5D-4E6E-87AD-CE5F00B6BE31}" type="presParOf" srcId="{DFC1EED9-41B7-4DB4-8227-E0917033E5AB}" destId="{C0DB304F-1AA9-4B06-94E9-5A422F4FBE5F}" srcOrd="3" destOrd="0" presId="urn:microsoft.com/office/officeart/2005/8/layout/vList2"/>
    <dgm:cxn modelId="{F0821AE6-7E86-477F-AA26-34DA16487397}" type="presParOf" srcId="{DFC1EED9-41B7-4DB4-8227-E0917033E5AB}" destId="{F9BC76B5-59D4-46B5-817A-FA3D2D06E0DB}" srcOrd="4" destOrd="0" presId="urn:microsoft.com/office/officeart/2005/8/layout/vList2"/>
    <dgm:cxn modelId="{3D6946C4-5A90-4979-B72A-618E190BFD81}" type="presParOf" srcId="{DFC1EED9-41B7-4DB4-8227-E0917033E5AB}" destId="{07593B72-41FD-4882-B352-8DCC5498D208}" srcOrd="5" destOrd="0" presId="urn:microsoft.com/office/officeart/2005/8/layout/vList2"/>
    <dgm:cxn modelId="{C936C78E-9A86-4F44-9D00-B79A80AD86B2}" type="presParOf" srcId="{DFC1EED9-41B7-4DB4-8227-E0917033E5AB}" destId="{CE5E4216-9832-4A71-974A-438014040DAF}" srcOrd="6" destOrd="0" presId="urn:microsoft.com/office/officeart/2005/8/layout/vList2"/>
    <dgm:cxn modelId="{A96D582E-4725-4074-AD11-FB1FBFD9AA12}" type="presParOf" srcId="{DFC1EED9-41B7-4DB4-8227-E0917033E5AB}" destId="{C72493A0-6683-4EFF-AC55-8823C6BC73F7}" srcOrd="7" destOrd="0" presId="urn:microsoft.com/office/officeart/2005/8/layout/vList2"/>
    <dgm:cxn modelId="{C503A2FD-E94D-4E5B-B9FF-1AF97C33DD8F}" type="presParOf" srcId="{DFC1EED9-41B7-4DB4-8227-E0917033E5AB}" destId="{21D320B2-0A17-41E5-B827-5EB0AEBFE31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B85887-E4A0-4A42-AC91-525ED11571EA}" type="doc">
      <dgm:prSet loTypeId="urn:microsoft.com/office/officeart/2008/layout/VerticalCurved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BBD7EB3-4E0D-4453-837E-11CE683D142F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Ожидая транспорт, стойте только на посадочных площадках, а при их отсутствии на тротуаре или обочине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4FFA58-0A7B-4B53-9B0F-955C92E8DE7D}" type="parTrans" cxnId="{1C4452CB-8C85-49EA-A365-E1F2534567D3}">
      <dgm:prSet/>
      <dgm:spPr/>
      <dgm:t>
        <a:bodyPr/>
        <a:lstStyle/>
        <a:p>
          <a:endParaRPr lang="ru-RU" sz="5400" b="1">
            <a:latin typeface="Times New Roman" pitchFamily="18" charset="0"/>
            <a:cs typeface="Times New Roman" pitchFamily="18" charset="0"/>
          </a:endParaRPr>
        </a:p>
      </dgm:t>
    </dgm:pt>
    <dgm:pt modelId="{0793DC81-B830-4160-AC43-0300A9327B78}" type="sibTrans" cxnId="{1C4452CB-8C85-49EA-A365-E1F2534567D3}">
      <dgm:prSet/>
      <dgm:spPr/>
      <dgm:t>
        <a:bodyPr/>
        <a:lstStyle/>
        <a:p>
          <a:endParaRPr lang="ru-RU" sz="5400" b="1">
            <a:latin typeface="Times New Roman" pitchFamily="18" charset="0"/>
            <a:cs typeface="Times New Roman" pitchFamily="18" charset="0"/>
          </a:endParaRPr>
        </a:p>
      </dgm:t>
    </dgm:pt>
    <dgm:pt modelId="{A21D6641-C69D-48B8-981A-3227165A630E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Подходите к двери для посадки только после полной остановки: ребенок, как и взрослый, может оступиться.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269FC61-45E4-4D83-861F-6DFC17005D87}" type="parTrans" cxnId="{69927393-0016-4ABC-BD6E-069B881FAD2C}">
      <dgm:prSet/>
      <dgm:spPr/>
      <dgm:t>
        <a:bodyPr/>
        <a:lstStyle/>
        <a:p>
          <a:endParaRPr lang="ru-RU" sz="5400" b="1">
            <a:latin typeface="Times New Roman" pitchFamily="18" charset="0"/>
            <a:cs typeface="Times New Roman" pitchFamily="18" charset="0"/>
          </a:endParaRPr>
        </a:p>
      </dgm:t>
    </dgm:pt>
    <dgm:pt modelId="{E0C9AEBE-AB0C-452E-A8A1-EE28A558D8CD}" type="sibTrans" cxnId="{69927393-0016-4ABC-BD6E-069B881FAD2C}">
      <dgm:prSet/>
      <dgm:spPr/>
      <dgm:t>
        <a:bodyPr/>
        <a:lstStyle/>
        <a:p>
          <a:endParaRPr lang="ru-RU" sz="5400" b="1">
            <a:latin typeface="Times New Roman" pitchFamily="18" charset="0"/>
            <a:cs typeface="Times New Roman" pitchFamily="18" charset="0"/>
          </a:endParaRPr>
        </a:p>
      </dgm:t>
    </dgm:pt>
    <dgm:pt modelId="{09725AED-01E1-431A-B13C-89B7390ED184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 садитесь в общественный транспорт в последний момент при его отправлении; особую опасность представляет передняя дверь, так как можно попасть под колеса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08C45AD-C039-4577-A79F-1051A2FB1DE2}" type="parTrans" cxnId="{BA19F3E2-4E89-4D7B-9E42-C2852517C232}">
      <dgm:prSet/>
      <dgm:spPr/>
      <dgm:t>
        <a:bodyPr/>
        <a:lstStyle/>
        <a:p>
          <a:endParaRPr lang="ru-RU" sz="5400" b="1">
            <a:latin typeface="Times New Roman" pitchFamily="18" charset="0"/>
            <a:cs typeface="Times New Roman" pitchFamily="18" charset="0"/>
          </a:endParaRPr>
        </a:p>
      </dgm:t>
    </dgm:pt>
    <dgm:pt modelId="{E3941E0F-92DF-44E5-8FA5-6E1D64D7C6E0}" type="sibTrans" cxnId="{BA19F3E2-4E89-4D7B-9E42-C2852517C232}">
      <dgm:prSet/>
      <dgm:spPr/>
      <dgm:t>
        <a:bodyPr/>
        <a:lstStyle/>
        <a:p>
          <a:endParaRPr lang="ru-RU" sz="5400" b="1">
            <a:latin typeface="Times New Roman" pitchFamily="18" charset="0"/>
            <a:cs typeface="Times New Roman" pitchFamily="18" charset="0"/>
          </a:endParaRPr>
        </a:p>
      </dgm:t>
    </dgm:pt>
    <dgm:pt modelId="{52CACBD7-7D0A-4A11-83EE-FF57696177F2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Стоять в транспорте нужно лицом по ходу движения либо вполоборота; не нужно стоять около дверей, высовываться из окон. Стоя в проходе следует держаться за поручни. Выходить из транспорта можно только после его полной остановки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C0D3FA7C-7320-4C73-A74F-41DE3249654A}" type="parTrans" cxnId="{E195383F-2CF9-4E01-815B-289AE6BCE15E}">
      <dgm:prSet/>
      <dgm:spPr/>
      <dgm:t>
        <a:bodyPr/>
        <a:lstStyle/>
        <a:p>
          <a:endParaRPr lang="ru-RU" sz="5400" b="1">
            <a:latin typeface="Times New Roman" pitchFamily="18" charset="0"/>
            <a:cs typeface="Times New Roman" pitchFamily="18" charset="0"/>
          </a:endParaRPr>
        </a:p>
      </dgm:t>
    </dgm:pt>
    <dgm:pt modelId="{C1C6D3D3-4BAA-46A9-BB09-B2634308162C}" type="sibTrans" cxnId="{E195383F-2CF9-4E01-815B-289AE6BCE15E}">
      <dgm:prSet/>
      <dgm:spPr/>
      <dgm:t>
        <a:bodyPr/>
        <a:lstStyle/>
        <a:p>
          <a:endParaRPr lang="ru-RU" sz="5400" b="1">
            <a:latin typeface="Times New Roman" pitchFamily="18" charset="0"/>
            <a:cs typeface="Times New Roman" pitchFamily="18" charset="0"/>
          </a:endParaRPr>
        </a:p>
      </dgm:t>
    </dgm:pt>
    <dgm:pt modelId="{03F90A56-3ED8-4572-894F-EF936CD99A07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 высадке из общественного транспорта всегда выходите впереди ребенка, так как малыш может упасть, а ребенок постарше может выбежать на дорогу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8FE040D-4519-4300-8EA1-27876D7FE652}" type="parTrans" cxnId="{3559B9EE-6156-4A41-8251-FFB16EC08763}">
      <dgm:prSet/>
      <dgm:spPr/>
      <dgm:t>
        <a:bodyPr/>
        <a:lstStyle/>
        <a:p>
          <a:endParaRPr lang="ru-RU" sz="5400" b="1">
            <a:latin typeface="Times New Roman" pitchFamily="18" charset="0"/>
            <a:cs typeface="Times New Roman" pitchFamily="18" charset="0"/>
          </a:endParaRPr>
        </a:p>
      </dgm:t>
    </dgm:pt>
    <dgm:pt modelId="{3BC7D484-D03B-4E28-A7D0-FD601F3EC015}" type="sibTrans" cxnId="{3559B9EE-6156-4A41-8251-FFB16EC08763}">
      <dgm:prSet/>
      <dgm:spPr/>
      <dgm:t>
        <a:bodyPr/>
        <a:lstStyle/>
        <a:p>
          <a:endParaRPr lang="ru-RU" sz="5400" b="1">
            <a:latin typeface="Times New Roman" pitchFamily="18" charset="0"/>
            <a:cs typeface="Times New Roman" pitchFamily="18" charset="0"/>
          </a:endParaRPr>
        </a:p>
      </dgm:t>
    </dgm:pt>
    <dgm:pt modelId="{4470AB6F-E6C6-49FE-9566-928F79E77DE1}" type="pres">
      <dgm:prSet presAssocID="{A1B85887-E4A0-4A42-AC91-525ED11571E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72F51BD-AD8E-4F44-A2BC-E533A823F101}" type="pres">
      <dgm:prSet presAssocID="{A1B85887-E4A0-4A42-AC91-525ED11571EA}" presName="Name1" presStyleCnt="0"/>
      <dgm:spPr/>
    </dgm:pt>
    <dgm:pt modelId="{1FC5E27B-1EA0-48C5-B9B2-FB45BFB84D77}" type="pres">
      <dgm:prSet presAssocID="{A1B85887-E4A0-4A42-AC91-525ED11571EA}" presName="cycle" presStyleCnt="0"/>
      <dgm:spPr/>
    </dgm:pt>
    <dgm:pt modelId="{13B330A8-B459-4DB6-8843-6B257AA4B67D}" type="pres">
      <dgm:prSet presAssocID="{A1B85887-E4A0-4A42-AC91-525ED11571EA}" presName="srcNode" presStyleLbl="node1" presStyleIdx="0" presStyleCnt="5"/>
      <dgm:spPr/>
    </dgm:pt>
    <dgm:pt modelId="{A5F82EA8-6F1C-4F1F-9D1C-D9BA9B6AA665}" type="pres">
      <dgm:prSet presAssocID="{A1B85887-E4A0-4A42-AC91-525ED11571EA}" presName="conn" presStyleLbl="parChTrans1D2" presStyleIdx="0" presStyleCnt="1"/>
      <dgm:spPr/>
      <dgm:t>
        <a:bodyPr/>
        <a:lstStyle/>
        <a:p>
          <a:endParaRPr lang="ru-RU"/>
        </a:p>
      </dgm:t>
    </dgm:pt>
    <dgm:pt modelId="{749EEA52-FC64-4FEE-89B7-A12F51A7B280}" type="pres">
      <dgm:prSet presAssocID="{A1B85887-E4A0-4A42-AC91-525ED11571EA}" presName="extraNode" presStyleLbl="node1" presStyleIdx="0" presStyleCnt="5"/>
      <dgm:spPr/>
    </dgm:pt>
    <dgm:pt modelId="{3E8B6814-04F2-4FAB-882D-534EEA8F2A71}" type="pres">
      <dgm:prSet presAssocID="{A1B85887-E4A0-4A42-AC91-525ED11571EA}" presName="dstNode" presStyleLbl="node1" presStyleIdx="0" presStyleCnt="5"/>
      <dgm:spPr/>
    </dgm:pt>
    <dgm:pt modelId="{CD837CE6-F1AD-4344-9A3C-418AE2071131}" type="pres">
      <dgm:prSet presAssocID="{CBBD7EB3-4E0D-4453-837E-11CE683D142F}" presName="text_1" presStyleLbl="node1" presStyleIdx="0" presStyleCnt="5" custScaleY="102614" custLinFactNeighborX="-2053" custLinFactNeighborY="-50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E9942B-9DC9-4514-8678-56396E72CE0F}" type="pres">
      <dgm:prSet presAssocID="{CBBD7EB3-4E0D-4453-837E-11CE683D142F}" presName="accent_1" presStyleCnt="0"/>
      <dgm:spPr/>
    </dgm:pt>
    <dgm:pt modelId="{8F69E30D-126E-4697-91D4-D8D01AB5A970}" type="pres">
      <dgm:prSet presAssocID="{CBBD7EB3-4E0D-4453-837E-11CE683D142F}" presName="accentRepeatNode" presStyleLbl="solidFgAcc1" presStyleIdx="0" presStyleCnt="5" custFlipVert="1" custFlipHor="1" custScaleX="38134" custScaleY="39857" custLinFactNeighborX="23538" custLinFactNeighborY="39168"/>
      <dgm:spPr/>
    </dgm:pt>
    <dgm:pt modelId="{4728BA6C-90B2-457D-AE24-A931941190CC}" type="pres">
      <dgm:prSet presAssocID="{A21D6641-C69D-48B8-981A-3227165A630E}" presName="text_2" presStyleLbl="node1" presStyleIdx="1" presStyleCnt="5" custScaleX="96932" custScaleY="120441" custLinFactNeighborX="-2977" custLinFactNeighborY="-704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D1D9AE-C982-436A-8BBF-FDF7A7975385}" type="pres">
      <dgm:prSet presAssocID="{A21D6641-C69D-48B8-981A-3227165A630E}" presName="accent_2" presStyleCnt="0"/>
      <dgm:spPr/>
    </dgm:pt>
    <dgm:pt modelId="{21BC8A03-7732-4D66-93F9-74D4D48B72E6}" type="pres">
      <dgm:prSet presAssocID="{A21D6641-C69D-48B8-981A-3227165A630E}" presName="accentRepeatNode" presStyleLbl="solidFgAcc1" presStyleIdx="1" presStyleCnt="5" custScaleX="87866" custScaleY="69869" custLinFactNeighborX="-11088" custLinFactNeighborY="-48441"/>
      <dgm:spPr/>
    </dgm:pt>
    <dgm:pt modelId="{AE611E0B-958A-4464-9012-E70C9283FA47}" type="pres">
      <dgm:prSet presAssocID="{09725AED-01E1-431A-B13C-89B7390ED184}" presName="text_3" presStyleLbl="node1" presStyleIdx="2" presStyleCnt="5" custScaleY="188971" custLinFactNeighborX="-4828" custLinFactNeighborY="-57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E2CBD4-8E88-4385-9FC8-1D14F9F3E82F}" type="pres">
      <dgm:prSet presAssocID="{09725AED-01E1-431A-B13C-89B7390ED184}" presName="accent_3" presStyleCnt="0"/>
      <dgm:spPr/>
    </dgm:pt>
    <dgm:pt modelId="{CDEAF9B4-5E27-4FCB-8771-87C8D34BD920}" type="pres">
      <dgm:prSet presAssocID="{09725AED-01E1-431A-B13C-89B7390ED184}" presName="accentRepeatNode" presStyleLbl="solidFgAcc1" presStyleIdx="2" presStyleCnt="5" custScaleX="98929" custScaleY="95804" custLinFactNeighborX="-23151" custLinFactNeighborY="-47902"/>
      <dgm:spPr>
        <a:solidFill>
          <a:srgbClr val="FF0000"/>
        </a:solidFill>
      </dgm:spPr>
    </dgm:pt>
    <dgm:pt modelId="{F502B464-86B1-4E97-8839-DBD461E03C86}" type="pres">
      <dgm:prSet presAssocID="{52CACBD7-7D0A-4A11-83EE-FF57696177F2}" presName="text_4" presStyleLbl="node1" presStyleIdx="3" presStyleCnt="5" custScaleX="107028" custScaleY="192550" custLinFactNeighborX="-4315" custLinFactNeighborY="-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E5E9E9-7CF2-4D2A-9787-B40DBF7477B0}" type="pres">
      <dgm:prSet presAssocID="{52CACBD7-7D0A-4A11-83EE-FF57696177F2}" presName="accent_4" presStyleCnt="0"/>
      <dgm:spPr/>
    </dgm:pt>
    <dgm:pt modelId="{8C30C716-6BB0-41BA-A6EF-949B0289918F}" type="pres">
      <dgm:prSet presAssocID="{52CACBD7-7D0A-4A11-83EE-FF57696177F2}" presName="accentRepeatNode" presStyleLbl="solidFgAcc1" presStyleIdx="3" presStyleCnt="5" custScaleX="91001" custScaleY="100001" custLinFactNeighborX="-33788" custLinFactNeighborY="-3227"/>
      <dgm:spPr>
        <a:solidFill>
          <a:srgbClr val="FFFF00"/>
        </a:solidFill>
      </dgm:spPr>
    </dgm:pt>
    <dgm:pt modelId="{229D2F9D-47FF-4977-A756-DCE07CE75317}" type="pres">
      <dgm:prSet presAssocID="{03F90A56-3ED8-4572-894F-EF936CD99A07}" presName="text_5" presStyleLbl="node1" presStyleIdx="4" presStyleCnt="5" custScaleX="94116" custScaleY="142739" custLinFactNeighborX="1872" custLinFactNeighborY="51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8F2D0E-517F-4330-9F07-930D89508225}" type="pres">
      <dgm:prSet presAssocID="{03F90A56-3ED8-4572-894F-EF936CD99A07}" presName="accent_5" presStyleCnt="0"/>
      <dgm:spPr/>
    </dgm:pt>
    <dgm:pt modelId="{CB14ACD3-6D28-4F00-990B-99C51C277730}" type="pres">
      <dgm:prSet presAssocID="{03F90A56-3ED8-4572-894F-EF936CD99A07}" presName="accentRepeatNode" presStyleLbl="solidFgAcc1" presStyleIdx="4" presStyleCnt="5" custScaleX="103134" custScaleY="114693" custLinFactNeighborX="23538" custLinFactNeighborY="6067"/>
      <dgm:spPr>
        <a:solidFill>
          <a:srgbClr val="00B050"/>
        </a:solidFill>
      </dgm:spPr>
    </dgm:pt>
  </dgm:ptLst>
  <dgm:cxnLst>
    <dgm:cxn modelId="{1C4452CB-8C85-49EA-A365-E1F2534567D3}" srcId="{A1B85887-E4A0-4A42-AC91-525ED11571EA}" destId="{CBBD7EB3-4E0D-4453-837E-11CE683D142F}" srcOrd="0" destOrd="0" parTransId="{1D4FFA58-0A7B-4B53-9B0F-955C92E8DE7D}" sibTransId="{0793DC81-B830-4160-AC43-0300A9327B78}"/>
    <dgm:cxn modelId="{D22E7997-8988-4DE0-8ADA-A4AF680D42B3}" type="presOf" srcId="{A21D6641-C69D-48B8-981A-3227165A630E}" destId="{4728BA6C-90B2-457D-AE24-A931941190CC}" srcOrd="0" destOrd="0" presId="urn:microsoft.com/office/officeart/2008/layout/VerticalCurvedList"/>
    <dgm:cxn modelId="{69927393-0016-4ABC-BD6E-069B881FAD2C}" srcId="{A1B85887-E4A0-4A42-AC91-525ED11571EA}" destId="{A21D6641-C69D-48B8-981A-3227165A630E}" srcOrd="1" destOrd="0" parTransId="{D269FC61-45E4-4D83-861F-6DFC17005D87}" sibTransId="{E0C9AEBE-AB0C-452E-A8A1-EE28A558D8CD}"/>
    <dgm:cxn modelId="{DB0495EA-18B2-49B8-B76C-03E90F722DC4}" type="presOf" srcId="{A1B85887-E4A0-4A42-AC91-525ED11571EA}" destId="{4470AB6F-E6C6-49FE-9566-928F79E77DE1}" srcOrd="0" destOrd="0" presId="urn:microsoft.com/office/officeart/2008/layout/VerticalCurvedList"/>
    <dgm:cxn modelId="{3559B9EE-6156-4A41-8251-FFB16EC08763}" srcId="{A1B85887-E4A0-4A42-AC91-525ED11571EA}" destId="{03F90A56-3ED8-4572-894F-EF936CD99A07}" srcOrd="4" destOrd="0" parTransId="{F8FE040D-4519-4300-8EA1-27876D7FE652}" sibTransId="{3BC7D484-D03B-4E28-A7D0-FD601F3EC015}"/>
    <dgm:cxn modelId="{951315E4-988B-4EDF-A8B0-0AE24CEC9217}" type="presOf" srcId="{CBBD7EB3-4E0D-4453-837E-11CE683D142F}" destId="{CD837CE6-F1AD-4344-9A3C-418AE2071131}" srcOrd="0" destOrd="0" presId="urn:microsoft.com/office/officeart/2008/layout/VerticalCurvedList"/>
    <dgm:cxn modelId="{BA19F3E2-4E89-4D7B-9E42-C2852517C232}" srcId="{A1B85887-E4A0-4A42-AC91-525ED11571EA}" destId="{09725AED-01E1-431A-B13C-89B7390ED184}" srcOrd="2" destOrd="0" parTransId="{F08C45AD-C039-4577-A79F-1051A2FB1DE2}" sibTransId="{E3941E0F-92DF-44E5-8FA5-6E1D64D7C6E0}"/>
    <dgm:cxn modelId="{9E2E3ECE-3567-4383-8A2F-8E3FEDD3A7A7}" type="presOf" srcId="{09725AED-01E1-431A-B13C-89B7390ED184}" destId="{AE611E0B-958A-4464-9012-E70C9283FA47}" srcOrd="0" destOrd="0" presId="urn:microsoft.com/office/officeart/2008/layout/VerticalCurvedList"/>
    <dgm:cxn modelId="{E195383F-2CF9-4E01-815B-289AE6BCE15E}" srcId="{A1B85887-E4A0-4A42-AC91-525ED11571EA}" destId="{52CACBD7-7D0A-4A11-83EE-FF57696177F2}" srcOrd="3" destOrd="0" parTransId="{C0D3FA7C-7320-4C73-A74F-41DE3249654A}" sibTransId="{C1C6D3D3-4BAA-46A9-BB09-B2634308162C}"/>
    <dgm:cxn modelId="{0140DD10-7732-4799-901D-A42D454BA7E6}" type="presOf" srcId="{52CACBD7-7D0A-4A11-83EE-FF57696177F2}" destId="{F502B464-86B1-4E97-8839-DBD461E03C86}" srcOrd="0" destOrd="0" presId="urn:microsoft.com/office/officeart/2008/layout/VerticalCurvedList"/>
    <dgm:cxn modelId="{1A6E6EC7-DE83-4710-944D-17CB567DF96E}" type="presOf" srcId="{03F90A56-3ED8-4572-894F-EF936CD99A07}" destId="{229D2F9D-47FF-4977-A756-DCE07CE75317}" srcOrd="0" destOrd="0" presId="urn:microsoft.com/office/officeart/2008/layout/VerticalCurvedList"/>
    <dgm:cxn modelId="{8EF72D6B-BA61-4253-BFB0-280747B7CC2D}" type="presOf" srcId="{0793DC81-B830-4160-AC43-0300A9327B78}" destId="{A5F82EA8-6F1C-4F1F-9D1C-D9BA9B6AA665}" srcOrd="0" destOrd="0" presId="urn:microsoft.com/office/officeart/2008/layout/VerticalCurvedList"/>
    <dgm:cxn modelId="{30774454-C47F-49F3-AE43-C40B59544230}" type="presParOf" srcId="{4470AB6F-E6C6-49FE-9566-928F79E77DE1}" destId="{D72F51BD-AD8E-4F44-A2BC-E533A823F101}" srcOrd="0" destOrd="0" presId="urn:microsoft.com/office/officeart/2008/layout/VerticalCurvedList"/>
    <dgm:cxn modelId="{90769AED-1C42-43A0-9CA0-0B41BCFE6843}" type="presParOf" srcId="{D72F51BD-AD8E-4F44-A2BC-E533A823F101}" destId="{1FC5E27B-1EA0-48C5-B9B2-FB45BFB84D77}" srcOrd="0" destOrd="0" presId="urn:microsoft.com/office/officeart/2008/layout/VerticalCurvedList"/>
    <dgm:cxn modelId="{0A57D9A6-F175-4C76-87D2-7C776E580239}" type="presParOf" srcId="{1FC5E27B-1EA0-48C5-B9B2-FB45BFB84D77}" destId="{13B330A8-B459-4DB6-8843-6B257AA4B67D}" srcOrd="0" destOrd="0" presId="urn:microsoft.com/office/officeart/2008/layout/VerticalCurvedList"/>
    <dgm:cxn modelId="{63EEAD2A-017A-4042-ABA4-853E24C31047}" type="presParOf" srcId="{1FC5E27B-1EA0-48C5-B9B2-FB45BFB84D77}" destId="{A5F82EA8-6F1C-4F1F-9D1C-D9BA9B6AA665}" srcOrd="1" destOrd="0" presId="urn:microsoft.com/office/officeart/2008/layout/VerticalCurvedList"/>
    <dgm:cxn modelId="{D89C8456-DBC5-42DC-876A-4DBA9343D240}" type="presParOf" srcId="{1FC5E27B-1EA0-48C5-B9B2-FB45BFB84D77}" destId="{749EEA52-FC64-4FEE-89B7-A12F51A7B280}" srcOrd="2" destOrd="0" presId="urn:microsoft.com/office/officeart/2008/layout/VerticalCurvedList"/>
    <dgm:cxn modelId="{E9844819-9250-444F-9FAB-2388F65CE291}" type="presParOf" srcId="{1FC5E27B-1EA0-48C5-B9B2-FB45BFB84D77}" destId="{3E8B6814-04F2-4FAB-882D-534EEA8F2A71}" srcOrd="3" destOrd="0" presId="urn:microsoft.com/office/officeart/2008/layout/VerticalCurvedList"/>
    <dgm:cxn modelId="{1880C521-7D96-464A-9983-61ED17A4AC85}" type="presParOf" srcId="{D72F51BD-AD8E-4F44-A2BC-E533A823F101}" destId="{CD837CE6-F1AD-4344-9A3C-418AE2071131}" srcOrd="1" destOrd="0" presId="urn:microsoft.com/office/officeart/2008/layout/VerticalCurvedList"/>
    <dgm:cxn modelId="{52A92229-8797-48F6-B57C-A101CDE6DE8B}" type="presParOf" srcId="{D72F51BD-AD8E-4F44-A2BC-E533A823F101}" destId="{C7E9942B-9DC9-4514-8678-56396E72CE0F}" srcOrd="2" destOrd="0" presId="urn:microsoft.com/office/officeart/2008/layout/VerticalCurvedList"/>
    <dgm:cxn modelId="{DD3D4DC3-0DA9-4B95-804E-17F6B0F1B2F6}" type="presParOf" srcId="{C7E9942B-9DC9-4514-8678-56396E72CE0F}" destId="{8F69E30D-126E-4697-91D4-D8D01AB5A970}" srcOrd="0" destOrd="0" presId="urn:microsoft.com/office/officeart/2008/layout/VerticalCurvedList"/>
    <dgm:cxn modelId="{A9E907DE-FC3E-46D1-9FB1-1B67F1C1FC14}" type="presParOf" srcId="{D72F51BD-AD8E-4F44-A2BC-E533A823F101}" destId="{4728BA6C-90B2-457D-AE24-A931941190CC}" srcOrd="3" destOrd="0" presId="urn:microsoft.com/office/officeart/2008/layout/VerticalCurvedList"/>
    <dgm:cxn modelId="{7898B108-2D56-44D1-9DF8-A0CFADF32EEF}" type="presParOf" srcId="{D72F51BD-AD8E-4F44-A2BC-E533A823F101}" destId="{70D1D9AE-C982-436A-8BBF-FDF7A7975385}" srcOrd="4" destOrd="0" presId="urn:microsoft.com/office/officeart/2008/layout/VerticalCurvedList"/>
    <dgm:cxn modelId="{948FBC2E-B3FA-4CB4-AB76-0A1BBC596D15}" type="presParOf" srcId="{70D1D9AE-C982-436A-8BBF-FDF7A7975385}" destId="{21BC8A03-7732-4D66-93F9-74D4D48B72E6}" srcOrd="0" destOrd="0" presId="urn:microsoft.com/office/officeart/2008/layout/VerticalCurvedList"/>
    <dgm:cxn modelId="{7CFBF921-2022-4026-93FB-D000DF5DA1E0}" type="presParOf" srcId="{D72F51BD-AD8E-4F44-A2BC-E533A823F101}" destId="{AE611E0B-958A-4464-9012-E70C9283FA47}" srcOrd="5" destOrd="0" presId="urn:microsoft.com/office/officeart/2008/layout/VerticalCurvedList"/>
    <dgm:cxn modelId="{12702043-7EFC-4B26-ADA6-8C30701B8DD6}" type="presParOf" srcId="{D72F51BD-AD8E-4F44-A2BC-E533A823F101}" destId="{3BE2CBD4-8E88-4385-9FC8-1D14F9F3E82F}" srcOrd="6" destOrd="0" presId="urn:microsoft.com/office/officeart/2008/layout/VerticalCurvedList"/>
    <dgm:cxn modelId="{00B9582D-48E8-4BB1-9A63-D28071BC6147}" type="presParOf" srcId="{3BE2CBD4-8E88-4385-9FC8-1D14F9F3E82F}" destId="{CDEAF9B4-5E27-4FCB-8771-87C8D34BD920}" srcOrd="0" destOrd="0" presId="urn:microsoft.com/office/officeart/2008/layout/VerticalCurvedList"/>
    <dgm:cxn modelId="{A51C0AEE-719A-4F60-BC16-6D3EFDF3FAD9}" type="presParOf" srcId="{D72F51BD-AD8E-4F44-A2BC-E533A823F101}" destId="{F502B464-86B1-4E97-8839-DBD461E03C86}" srcOrd="7" destOrd="0" presId="urn:microsoft.com/office/officeart/2008/layout/VerticalCurvedList"/>
    <dgm:cxn modelId="{4E38A4B7-BB5E-40FA-8EF8-749AFE135F90}" type="presParOf" srcId="{D72F51BD-AD8E-4F44-A2BC-E533A823F101}" destId="{34E5E9E9-7CF2-4D2A-9787-B40DBF7477B0}" srcOrd="8" destOrd="0" presId="urn:microsoft.com/office/officeart/2008/layout/VerticalCurvedList"/>
    <dgm:cxn modelId="{977D3250-9F01-4005-914C-7467CD82001B}" type="presParOf" srcId="{34E5E9E9-7CF2-4D2A-9787-B40DBF7477B0}" destId="{8C30C716-6BB0-41BA-A6EF-949B0289918F}" srcOrd="0" destOrd="0" presId="urn:microsoft.com/office/officeart/2008/layout/VerticalCurvedList"/>
    <dgm:cxn modelId="{50D895FA-78AD-4375-9A39-A722AA800C10}" type="presParOf" srcId="{D72F51BD-AD8E-4F44-A2BC-E533A823F101}" destId="{229D2F9D-47FF-4977-A756-DCE07CE75317}" srcOrd="9" destOrd="0" presId="urn:microsoft.com/office/officeart/2008/layout/VerticalCurvedList"/>
    <dgm:cxn modelId="{6CB8E575-A613-439E-9AED-A5E3CBBAA7E2}" type="presParOf" srcId="{D72F51BD-AD8E-4F44-A2BC-E533A823F101}" destId="{7D8F2D0E-517F-4330-9F07-930D89508225}" srcOrd="10" destOrd="0" presId="urn:microsoft.com/office/officeart/2008/layout/VerticalCurvedList"/>
    <dgm:cxn modelId="{258E1E1F-2CE8-4F83-B527-01B80EF0F8DE}" type="presParOf" srcId="{7D8F2D0E-517F-4330-9F07-930D89508225}" destId="{CB14ACD3-6D28-4F00-990B-99C51C27773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BC30D5-0EB9-4EB6-8714-52DBBFCC315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3E324E-BB23-48C5-97C9-CCCEC1502CBF}">
      <dgm:prSet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При закрытом обзоре (ребенок выбегает из-за стоящей  машины или другой     преграды).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FA51FD28-E690-4AA0-8927-5A3DAECDEF8E}" type="parTrans" cxnId="{80AF7AD4-74A8-43D9-B03D-F9F176CDECD8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B5D2FC25-41A6-4F38-B916-3CCB518576C8}" type="sibTrans" cxnId="{80AF7AD4-74A8-43D9-B03D-F9F176CDECD8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B3C6A4DF-E3D8-4375-B80F-0FF17027F936}">
      <dgm:prSet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     При отвлечении внимания (сфокусировавшийся на интересующем его предмете ребенок не видит опасности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).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19316ED6-A726-445C-B5D1-66CC215D3089}" type="parTrans" cxnId="{80D06585-A94C-4BD1-A2CD-C90FAFD6D6D3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7BFF2D2-9A10-48AE-B29F-9EEAEE3196A0}" type="sibTrans" cxnId="{80D06585-A94C-4BD1-A2CD-C90FAFD6D6D3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2394355-F637-4EAF-8453-F45372D82D22}">
      <dgm:prSet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    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На пустынной улице (ребенок привык, что автомобили  редки, и переходит ее, не    		осматриваясь 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).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E14ECD54-F929-4C27-9D07-98F9A70CE69C}" type="parTrans" cxnId="{7870558B-1485-46A8-8A01-A933D23D8F7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E3B4BA31-D848-43A4-8507-B44D44FB3D0F}" type="sibTrans" cxnId="{7870558B-1485-46A8-8A01-A933D23D8F7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F06F3A3-CB39-468F-BA40-CAE2CC523006}">
      <dgm:prSet custT="1"/>
      <dgm:spPr/>
      <dgm:t>
        <a:bodyPr/>
        <a:lstStyle/>
        <a:p>
          <a:pPr algn="l"/>
          <a:r>
            <a:rPr lang="ru-RU" sz="2800" b="1" dirty="0" smtClean="0">
              <a:effectLst/>
              <a:latin typeface="Times New Roman" pitchFamily="18" charset="0"/>
              <a:cs typeface="Times New Roman" pitchFamily="18" charset="0"/>
            </a:rPr>
            <a:t>     На середине улицы (стоя      на осевой линии, дети не    замечают движения                                       </a:t>
          </a:r>
          <a:r>
            <a:rPr lang="ru-RU" sz="28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…</a:t>
          </a:r>
          <a:r>
            <a:rPr lang="ru-RU" sz="2800" b="1" dirty="0" smtClean="0">
              <a:effectLst/>
              <a:latin typeface="Times New Roman" pitchFamily="18" charset="0"/>
              <a:cs typeface="Times New Roman" pitchFamily="18" charset="0"/>
            </a:rPr>
            <a:t>транспорта за спиной).</a:t>
          </a:r>
          <a:endParaRPr lang="ru-RU" sz="28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6D68BF28-8AE0-4C59-B4D0-2CE147DDC48B}" type="parTrans" cxnId="{10F9FF86-9127-42C3-8DF1-CC62E15F5E4F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B3354E77-2BA2-4074-9FD1-B6ED0906F27A}" type="sibTrans" cxnId="{10F9FF86-9127-42C3-8DF1-CC62E15F5E4F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42485A6-A2E1-4353-829E-FFC5BB637FA3}" type="pres">
      <dgm:prSet presAssocID="{ABBC30D5-0EB9-4EB6-8714-52DBBFCC315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ADF0F2D-E2B9-4138-9BFB-1B6E6859B914}" type="pres">
      <dgm:prSet presAssocID="{E83E324E-BB23-48C5-97C9-CCCEC1502CBF}" presName="thickLine" presStyleLbl="alignNode1" presStyleIdx="0" presStyleCnt="4"/>
      <dgm:spPr/>
    </dgm:pt>
    <dgm:pt modelId="{90400C3B-3291-4BBB-AE3A-901F29D56981}" type="pres">
      <dgm:prSet presAssocID="{E83E324E-BB23-48C5-97C9-CCCEC1502CBF}" presName="horz1" presStyleCnt="0"/>
      <dgm:spPr/>
    </dgm:pt>
    <dgm:pt modelId="{12C1DE09-531C-43DB-B3D0-886CC84E6792}" type="pres">
      <dgm:prSet presAssocID="{E83E324E-BB23-48C5-97C9-CCCEC1502CBF}" presName="tx1" presStyleLbl="revTx" presStyleIdx="0" presStyleCnt="4"/>
      <dgm:spPr/>
      <dgm:t>
        <a:bodyPr/>
        <a:lstStyle/>
        <a:p>
          <a:endParaRPr lang="ru-RU"/>
        </a:p>
      </dgm:t>
    </dgm:pt>
    <dgm:pt modelId="{846DB9E3-DB55-4C5F-8E96-1279951D5824}" type="pres">
      <dgm:prSet presAssocID="{E83E324E-BB23-48C5-97C9-CCCEC1502CBF}" presName="vert1" presStyleCnt="0"/>
      <dgm:spPr/>
    </dgm:pt>
    <dgm:pt modelId="{6FC55459-B620-408D-AAD4-4FB12EE3F255}" type="pres">
      <dgm:prSet presAssocID="{B3C6A4DF-E3D8-4375-B80F-0FF17027F936}" presName="thickLine" presStyleLbl="alignNode1" presStyleIdx="1" presStyleCnt="4"/>
      <dgm:spPr/>
    </dgm:pt>
    <dgm:pt modelId="{4B5AFBFA-7CC3-42B4-9B30-D74E92B2A703}" type="pres">
      <dgm:prSet presAssocID="{B3C6A4DF-E3D8-4375-B80F-0FF17027F936}" presName="horz1" presStyleCnt="0"/>
      <dgm:spPr/>
    </dgm:pt>
    <dgm:pt modelId="{65758DAC-5BEC-4005-8BCA-39518EF2A456}" type="pres">
      <dgm:prSet presAssocID="{B3C6A4DF-E3D8-4375-B80F-0FF17027F936}" presName="tx1" presStyleLbl="revTx" presStyleIdx="1" presStyleCnt="4"/>
      <dgm:spPr/>
      <dgm:t>
        <a:bodyPr/>
        <a:lstStyle/>
        <a:p>
          <a:endParaRPr lang="ru-RU"/>
        </a:p>
      </dgm:t>
    </dgm:pt>
    <dgm:pt modelId="{064EF8D4-A1E1-406A-AE3F-DFDB577D7CEF}" type="pres">
      <dgm:prSet presAssocID="{B3C6A4DF-E3D8-4375-B80F-0FF17027F936}" presName="vert1" presStyleCnt="0"/>
      <dgm:spPr/>
    </dgm:pt>
    <dgm:pt modelId="{A8BDF1A9-C274-475B-B532-D64E8A275F61}" type="pres">
      <dgm:prSet presAssocID="{D2394355-F637-4EAF-8453-F45372D82D22}" presName="thickLine" presStyleLbl="alignNode1" presStyleIdx="2" presStyleCnt="4"/>
      <dgm:spPr/>
    </dgm:pt>
    <dgm:pt modelId="{2B59050F-4A85-4A36-AF03-88B599B062BA}" type="pres">
      <dgm:prSet presAssocID="{D2394355-F637-4EAF-8453-F45372D82D22}" presName="horz1" presStyleCnt="0"/>
      <dgm:spPr/>
    </dgm:pt>
    <dgm:pt modelId="{1CBF20EA-3469-40E9-B5B3-5D3DCD2BD9B0}" type="pres">
      <dgm:prSet presAssocID="{D2394355-F637-4EAF-8453-F45372D82D22}" presName="tx1" presStyleLbl="revTx" presStyleIdx="2" presStyleCnt="4"/>
      <dgm:spPr/>
      <dgm:t>
        <a:bodyPr/>
        <a:lstStyle/>
        <a:p>
          <a:endParaRPr lang="ru-RU"/>
        </a:p>
      </dgm:t>
    </dgm:pt>
    <dgm:pt modelId="{14F372C6-669A-4093-911E-76F757429991}" type="pres">
      <dgm:prSet presAssocID="{D2394355-F637-4EAF-8453-F45372D82D22}" presName="vert1" presStyleCnt="0"/>
      <dgm:spPr/>
    </dgm:pt>
    <dgm:pt modelId="{2D745F72-C87B-459C-8604-C06EDDC6E4C8}" type="pres">
      <dgm:prSet presAssocID="{5F06F3A3-CB39-468F-BA40-CAE2CC523006}" presName="thickLine" presStyleLbl="alignNode1" presStyleIdx="3" presStyleCnt="4"/>
      <dgm:spPr/>
    </dgm:pt>
    <dgm:pt modelId="{0F87CE50-95B6-4218-866E-DCF8D6DD95F0}" type="pres">
      <dgm:prSet presAssocID="{5F06F3A3-CB39-468F-BA40-CAE2CC523006}" presName="horz1" presStyleCnt="0"/>
      <dgm:spPr/>
    </dgm:pt>
    <dgm:pt modelId="{5AB791DC-EC20-47FE-BAC8-79E65B8B809B}" type="pres">
      <dgm:prSet presAssocID="{5F06F3A3-CB39-468F-BA40-CAE2CC523006}" presName="tx1" presStyleLbl="revTx" presStyleIdx="3" presStyleCnt="4"/>
      <dgm:spPr/>
      <dgm:t>
        <a:bodyPr/>
        <a:lstStyle/>
        <a:p>
          <a:endParaRPr lang="ru-RU"/>
        </a:p>
      </dgm:t>
    </dgm:pt>
    <dgm:pt modelId="{E4B8CC34-AD14-4467-B645-2B843B5EFBFA}" type="pres">
      <dgm:prSet presAssocID="{5F06F3A3-CB39-468F-BA40-CAE2CC523006}" presName="vert1" presStyleCnt="0"/>
      <dgm:spPr/>
    </dgm:pt>
  </dgm:ptLst>
  <dgm:cxnLst>
    <dgm:cxn modelId="{5D650CEB-67DF-4AD4-832B-FBDB6E8FA254}" type="presOf" srcId="{B3C6A4DF-E3D8-4375-B80F-0FF17027F936}" destId="{65758DAC-5BEC-4005-8BCA-39518EF2A456}" srcOrd="0" destOrd="0" presId="urn:microsoft.com/office/officeart/2008/layout/LinedList"/>
    <dgm:cxn modelId="{1380266C-E313-47F7-8A97-AEE842603909}" type="presOf" srcId="{E83E324E-BB23-48C5-97C9-CCCEC1502CBF}" destId="{12C1DE09-531C-43DB-B3D0-886CC84E6792}" srcOrd="0" destOrd="0" presId="urn:microsoft.com/office/officeart/2008/layout/LinedList"/>
    <dgm:cxn modelId="{F3AEFF87-2BB2-4EBF-BA55-104668CB468E}" type="presOf" srcId="{D2394355-F637-4EAF-8453-F45372D82D22}" destId="{1CBF20EA-3469-40E9-B5B3-5D3DCD2BD9B0}" srcOrd="0" destOrd="0" presId="urn:microsoft.com/office/officeart/2008/layout/LinedList"/>
    <dgm:cxn modelId="{7870558B-1485-46A8-8A01-A933D23D8F75}" srcId="{ABBC30D5-0EB9-4EB6-8714-52DBBFCC315C}" destId="{D2394355-F637-4EAF-8453-F45372D82D22}" srcOrd="2" destOrd="0" parTransId="{E14ECD54-F929-4C27-9D07-98F9A70CE69C}" sibTransId="{E3B4BA31-D848-43A4-8507-B44D44FB3D0F}"/>
    <dgm:cxn modelId="{10F9FF86-9127-42C3-8DF1-CC62E15F5E4F}" srcId="{ABBC30D5-0EB9-4EB6-8714-52DBBFCC315C}" destId="{5F06F3A3-CB39-468F-BA40-CAE2CC523006}" srcOrd="3" destOrd="0" parTransId="{6D68BF28-8AE0-4C59-B4D0-2CE147DDC48B}" sibTransId="{B3354E77-2BA2-4074-9FD1-B6ED0906F27A}"/>
    <dgm:cxn modelId="{80AF7AD4-74A8-43D9-B03D-F9F176CDECD8}" srcId="{ABBC30D5-0EB9-4EB6-8714-52DBBFCC315C}" destId="{E83E324E-BB23-48C5-97C9-CCCEC1502CBF}" srcOrd="0" destOrd="0" parTransId="{FA51FD28-E690-4AA0-8927-5A3DAECDEF8E}" sibTransId="{B5D2FC25-41A6-4F38-B916-3CCB518576C8}"/>
    <dgm:cxn modelId="{51D40D4F-B240-456E-AD0C-F07916469262}" type="presOf" srcId="{5F06F3A3-CB39-468F-BA40-CAE2CC523006}" destId="{5AB791DC-EC20-47FE-BAC8-79E65B8B809B}" srcOrd="0" destOrd="0" presId="urn:microsoft.com/office/officeart/2008/layout/LinedList"/>
    <dgm:cxn modelId="{CD013A47-4968-4821-B845-136A624CAFD0}" type="presOf" srcId="{ABBC30D5-0EB9-4EB6-8714-52DBBFCC315C}" destId="{242485A6-A2E1-4353-829E-FFC5BB637FA3}" srcOrd="0" destOrd="0" presId="urn:microsoft.com/office/officeart/2008/layout/LinedList"/>
    <dgm:cxn modelId="{80D06585-A94C-4BD1-A2CD-C90FAFD6D6D3}" srcId="{ABBC30D5-0EB9-4EB6-8714-52DBBFCC315C}" destId="{B3C6A4DF-E3D8-4375-B80F-0FF17027F936}" srcOrd="1" destOrd="0" parTransId="{19316ED6-A726-445C-B5D1-66CC215D3089}" sibTransId="{D7BFF2D2-9A10-48AE-B29F-9EEAEE3196A0}"/>
    <dgm:cxn modelId="{9F0095C6-3936-48FF-BC12-93B7A995F08B}" type="presParOf" srcId="{242485A6-A2E1-4353-829E-FFC5BB637FA3}" destId="{6ADF0F2D-E2B9-4138-9BFB-1B6E6859B914}" srcOrd="0" destOrd="0" presId="urn:microsoft.com/office/officeart/2008/layout/LinedList"/>
    <dgm:cxn modelId="{9BA49F97-96DC-4AE7-BAA5-B0125A08CA01}" type="presParOf" srcId="{242485A6-A2E1-4353-829E-FFC5BB637FA3}" destId="{90400C3B-3291-4BBB-AE3A-901F29D56981}" srcOrd="1" destOrd="0" presId="urn:microsoft.com/office/officeart/2008/layout/LinedList"/>
    <dgm:cxn modelId="{7D5F5899-862E-4829-9B5B-455ADBC1CA77}" type="presParOf" srcId="{90400C3B-3291-4BBB-AE3A-901F29D56981}" destId="{12C1DE09-531C-43DB-B3D0-886CC84E6792}" srcOrd="0" destOrd="0" presId="urn:microsoft.com/office/officeart/2008/layout/LinedList"/>
    <dgm:cxn modelId="{7DEDC739-B0F2-432D-854E-A043AFF19099}" type="presParOf" srcId="{90400C3B-3291-4BBB-AE3A-901F29D56981}" destId="{846DB9E3-DB55-4C5F-8E96-1279951D5824}" srcOrd="1" destOrd="0" presId="urn:microsoft.com/office/officeart/2008/layout/LinedList"/>
    <dgm:cxn modelId="{F0251069-F634-475F-86C3-D768B95A21FA}" type="presParOf" srcId="{242485A6-A2E1-4353-829E-FFC5BB637FA3}" destId="{6FC55459-B620-408D-AAD4-4FB12EE3F255}" srcOrd="2" destOrd="0" presId="urn:microsoft.com/office/officeart/2008/layout/LinedList"/>
    <dgm:cxn modelId="{10CD09DB-39C0-458A-A7A4-1AA9A76F62C0}" type="presParOf" srcId="{242485A6-A2E1-4353-829E-FFC5BB637FA3}" destId="{4B5AFBFA-7CC3-42B4-9B30-D74E92B2A703}" srcOrd="3" destOrd="0" presId="urn:microsoft.com/office/officeart/2008/layout/LinedList"/>
    <dgm:cxn modelId="{8C336A3A-A578-48B4-A2FE-069A186F059E}" type="presParOf" srcId="{4B5AFBFA-7CC3-42B4-9B30-D74E92B2A703}" destId="{65758DAC-5BEC-4005-8BCA-39518EF2A456}" srcOrd="0" destOrd="0" presId="urn:microsoft.com/office/officeart/2008/layout/LinedList"/>
    <dgm:cxn modelId="{878E7208-5B22-4554-9106-72EBB0E7A44D}" type="presParOf" srcId="{4B5AFBFA-7CC3-42B4-9B30-D74E92B2A703}" destId="{064EF8D4-A1E1-406A-AE3F-DFDB577D7CEF}" srcOrd="1" destOrd="0" presId="urn:microsoft.com/office/officeart/2008/layout/LinedList"/>
    <dgm:cxn modelId="{CD8AD531-96F2-40E2-8294-9897AD144B38}" type="presParOf" srcId="{242485A6-A2E1-4353-829E-FFC5BB637FA3}" destId="{A8BDF1A9-C274-475B-B532-D64E8A275F61}" srcOrd="4" destOrd="0" presId="urn:microsoft.com/office/officeart/2008/layout/LinedList"/>
    <dgm:cxn modelId="{E8A6CA57-159A-432B-AEF1-7F63EECA7410}" type="presParOf" srcId="{242485A6-A2E1-4353-829E-FFC5BB637FA3}" destId="{2B59050F-4A85-4A36-AF03-88B599B062BA}" srcOrd="5" destOrd="0" presId="urn:microsoft.com/office/officeart/2008/layout/LinedList"/>
    <dgm:cxn modelId="{E1E3336C-7F3D-4579-85AE-3433FFAA4936}" type="presParOf" srcId="{2B59050F-4A85-4A36-AF03-88B599B062BA}" destId="{1CBF20EA-3469-40E9-B5B3-5D3DCD2BD9B0}" srcOrd="0" destOrd="0" presId="urn:microsoft.com/office/officeart/2008/layout/LinedList"/>
    <dgm:cxn modelId="{B1D7CADD-3CFC-4E37-AD63-04CD817CE427}" type="presParOf" srcId="{2B59050F-4A85-4A36-AF03-88B599B062BA}" destId="{14F372C6-669A-4093-911E-76F757429991}" srcOrd="1" destOrd="0" presId="urn:microsoft.com/office/officeart/2008/layout/LinedList"/>
    <dgm:cxn modelId="{8BFA2821-5ABD-450A-86A2-5CA8BD1DECC6}" type="presParOf" srcId="{242485A6-A2E1-4353-829E-FFC5BB637FA3}" destId="{2D745F72-C87B-459C-8604-C06EDDC6E4C8}" srcOrd="6" destOrd="0" presId="urn:microsoft.com/office/officeart/2008/layout/LinedList"/>
    <dgm:cxn modelId="{7D493872-E85E-4ECC-B717-047A0DF6603E}" type="presParOf" srcId="{242485A6-A2E1-4353-829E-FFC5BB637FA3}" destId="{0F87CE50-95B6-4218-866E-DCF8D6DD95F0}" srcOrd="7" destOrd="0" presId="urn:microsoft.com/office/officeart/2008/layout/LinedList"/>
    <dgm:cxn modelId="{1F154E60-F902-4CCF-BE6D-66AE7072B1C3}" type="presParOf" srcId="{0F87CE50-95B6-4218-866E-DCF8D6DD95F0}" destId="{5AB791DC-EC20-47FE-BAC8-79E65B8B809B}" srcOrd="0" destOrd="0" presId="urn:microsoft.com/office/officeart/2008/layout/LinedList"/>
    <dgm:cxn modelId="{08E71185-7778-41FF-97F2-82D77383B4E2}" type="presParOf" srcId="{0F87CE50-95B6-4218-866E-DCF8D6DD95F0}" destId="{E4B8CC34-AD14-4467-B645-2B843B5EFBF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0B4364-6AC2-45F1-9557-9B503596181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9C7C04-3CA4-4296-A732-643D388D0889}">
      <dgm:prSet/>
      <dgm:spPr/>
      <dgm:t>
        <a:bodyPr/>
        <a:lstStyle/>
        <a:p>
          <a:pPr rtl="0"/>
          <a:endParaRPr lang="ru-RU" dirty="0"/>
        </a:p>
      </dgm:t>
    </dgm:pt>
    <dgm:pt modelId="{DF421FBD-2FC9-439D-B1CD-0DF214D58D3C}" type="parTrans" cxnId="{CC6ED867-9657-4346-9668-D409E4A18A12}">
      <dgm:prSet/>
      <dgm:spPr/>
      <dgm:t>
        <a:bodyPr/>
        <a:lstStyle/>
        <a:p>
          <a:endParaRPr lang="ru-RU"/>
        </a:p>
      </dgm:t>
    </dgm:pt>
    <dgm:pt modelId="{F2EE97CC-4344-40A5-83C8-79D07682FFD9}" type="sibTrans" cxnId="{CC6ED867-9657-4346-9668-D409E4A18A12}">
      <dgm:prSet/>
      <dgm:spPr/>
      <dgm:t>
        <a:bodyPr/>
        <a:lstStyle/>
        <a:p>
          <a:endParaRPr lang="ru-RU"/>
        </a:p>
      </dgm:t>
    </dgm:pt>
    <dgm:pt modelId="{A2E70C5D-691F-4249-B6F8-E0517F88542F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это дорожно – транспортные происшествия на улицах  и дорогах, в которые попадают дети, по своей невнимательности  или нарушения правил ПДД водителями.</a:t>
          </a:r>
        </a:p>
        <a:p>
          <a:pPr marL="285750" indent="0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dirty="0"/>
        </a:p>
      </dgm:t>
    </dgm:pt>
    <dgm:pt modelId="{AADB094E-A3F8-4778-9EA2-854ED8EF9828}" type="parTrans" cxnId="{F41E7F46-385C-492A-8302-7C36E8F46F00}">
      <dgm:prSet/>
      <dgm:spPr/>
      <dgm:t>
        <a:bodyPr/>
        <a:lstStyle/>
        <a:p>
          <a:endParaRPr lang="ru-RU"/>
        </a:p>
      </dgm:t>
    </dgm:pt>
    <dgm:pt modelId="{8633F7AD-2940-4603-9220-7159CEDB8CD3}" type="sibTrans" cxnId="{F41E7F46-385C-492A-8302-7C36E8F46F00}">
      <dgm:prSet/>
      <dgm:spPr/>
      <dgm:t>
        <a:bodyPr/>
        <a:lstStyle/>
        <a:p>
          <a:endParaRPr lang="ru-RU"/>
        </a:p>
      </dgm:t>
    </dgm:pt>
    <dgm:pt modelId="{F19FE516-A78F-4180-98E3-433DFAC4957D}" type="pres">
      <dgm:prSet presAssocID="{D60B4364-6AC2-45F1-9557-9B503596181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ADF42D-2BBD-4CA2-9326-DBBF79D7EB55}" type="pres">
      <dgm:prSet presAssocID="{E79C7C04-3CA4-4296-A732-643D388D0889}" presName="composite" presStyleCnt="0"/>
      <dgm:spPr/>
    </dgm:pt>
    <dgm:pt modelId="{A91B2319-324A-4418-85E9-C7D2D3DF7241}" type="pres">
      <dgm:prSet presAssocID="{E79C7C04-3CA4-4296-A732-643D388D0889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46227-E1EE-4F32-AA92-8EBC6CD006CF}" type="pres">
      <dgm:prSet presAssocID="{E79C7C04-3CA4-4296-A732-643D388D0889}" presName="descendantText" presStyleLbl="alignAcc1" presStyleIdx="0" presStyleCnt="1" custScaleX="87760" custScaleY="207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523F4A-C020-457A-8745-FED0E08130B5}" type="presOf" srcId="{A2E70C5D-691F-4249-B6F8-E0517F88542F}" destId="{ECD46227-E1EE-4F32-AA92-8EBC6CD006CF}" srcOrd="0" destOrd="0" presId="urn:microsoft.com/office/officeart/2005/8/layout/chevron2"/>
    <dgm:cxn modelId="{F41E7F46-385C-492A-8302-7C36E8F46F00}" srcId="{E79C7C04-3CA4-4296-A732-643D388D0889}" destId="{A2E70C5D-691F-4249-B6F8-E0517F88542F}" srcOrd="0" destOrd="0" parTransId="{AADB094E-A3F8-4778-9EA2-854ED8EF9828}" sibTransId="{8633F7AD-2940-4603-9220-7159CEDB8CD3}"/>
    <dgm:cxn modelId="{BD8895F2-35EC-487D-8297-237F7378D838}" type="presOf" srcId="{D60B4364-6AC2-45F1-9557-9B503596181C}" destId="{F19FE516-A78F-4180-98E3-433DFAC4957D}" srcOrd="0" destOrd="0" presId="urn:microsoft.com/office/officeart/2005/8/layout/chevron2"/>
    <dgm:cxn modelId="{6B08CD38-112C-488E-B2D7-8301BC1AE608}" type="presOf" srcId="{E79C7C04-3CA4-4296-A732-643D388D0889}" destId="{A91B2319-324A-4418-85E9-C7D2D3DF7241}" srcOrd="0" destOrd="0" presId="urn:microsoft.com/office/officeart/2005/8/layout/chevron2"/>
    <dgm:cxn modelId="{CC6ED867-9657-4346-9668-D409E4A18A12}" srcId="{D60B4364-6AC2-45F1-9557-9B503596181C}" destId="{E79C7C04-3CA4-4296-A732-643D388D0889}" srcOrd="0" destOrd="0" parTransId="{DF421FBD-2FC9-439D-B1CD-0DF214D58D3C}" sibTransId="{F2EE97CC-4344-40A5-83C8-79D07682FFD9}"/>
    <dgm:cxn modelId="{C3B1033F-D009-4717-A897-98ABCA194F8B}" type="presParOf" srcId="{F19FE516-A78F-4180-98E3-433DFAC4957D}" destId="{71ADF42D-2BBD-4CA2-9326-DBBF79D7EB55}" srcOrd="0" destOrd="0" presId="urn:microsoft.com/office/officeart/2005/8/layout/chevron2"/>
    <dgm:cxn modelId="{A34703FE-0B64-47B2-82A8-8763E2998105}" type="presParOf" srcId="{71ADF42D-2BBD-4CA2-9326-DBBF79D7EB55}" destId="{A91B2319-324A-4418-85E9-C7D2D3DF7241}" srcOrd="0" destOrd="0" presId="urn:microsoft.com/office/officeart/2005/8/layout/chevron2"/>
    <dgm:cxn modelId="{AC1C54FA-31CF-4BCF-8947-F7D8A84B0EE1}" type="presParOf" srcId="{71ADF42D-2BBD-4CA2-9326-DBBF79D7EB55}" destId="{ECD46227-E1EE-4F32-AA92-8EBC6CD006C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4B3EEC-15BD-49F4-9CE0-14C30FD661DB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2160DC-12F4-4E74-9EB5-B1A2F9D3D4EC}">
      <dgm:prSet/>
      <dgm:spPr/>
      <dgm:t>
        <a:bodyPr/>
        <a:lstStyle/>
        <a:p>
          <a:pPr rtl="0"/>
          <a:r>
            <a:rPr lang="ru-RU" b="1" dirty="0" smtClean="0"/>
            <a:t>Основные факторы  получения травм детьми:</a:t>
          </a:r>
          <a:endParaRPr lang="ru-RU" dirty="0"/>
        </a:p>
      </dgm:t>
    </dgm:pt>
    <dgm:pt modelId="{5B2EC632-E093-4610-B791-0C9A843F6A2E}" type="parTrans" cxnId="{909FFC67-7A6B-4E85-B96F-8CC51217F83E}">
      <dgm:prSet/>
      <dgm:spPr/>
      <dgm:t>
        <a:bodyPr/>
        <a:lstStyle/>
        <a:p>
          <a:endParaRPr lang="ru-RU"/>
        </a:p>
      </dgm:t>
    </dgm:pt>
    <dgm:pt modelId="{9B9BCE3A-EDAE-4633-91F8-FAE8ED02CB59}" type="sibTrans" cxnId="{909FFC67-7A6B-4E85-B96F-8CC51217F83E}">
      <dgm:prSet/>
      <dgm:spPr/>
      <dgm:t>
        <a:bodyPr/>
        <a:lstStyle/>
        <a:p>
          <a:endParaRPr lang="ru-RU"/>
        </a:p>
      </dgm:t>
    </dgm:pt>
    <dgm:pt modelId="{49A14D76-2D1F-443F-B094-3703700A2FD0}">
      <dgm:prSet custT="1"/>
      <dgm:spPr/>
      <dgm:t>
        <a:bodyPr/>
        <a:lstStyle/>
        <a:p>
          <a:pPr rtl="0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несоблюдение Правил дорожного движения (многие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дети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в возрасте  попадают в ДТП, перебегая дорогу перед близко идущим транспортом);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0DE3B8C-FA96-4D5C-ADAE-9E7FB6A1DD78}" type="parTrans" cxnId="{2C502082-3CE7-4FD8-B40B-D15019617611}">
      <dgm:prSet/>
      <dgm:spPr/>
      <dgm:t>
        <a:bodyPr/>
        <a:lstStyle/>
        <a:p>
          <a:endParaRPr lang="ru-RU"/>
        </a:p>
      </dgm:t>
    </dgm:pt>
    <dgm:pt modelId="{DDA78DA9-47E3-4232-9EF5-19DCDEDD3701}" type="sibTrans" cxnId="{2C502082-3CE7-4FD8-B40B-D15019617611}">
      <dgm:prSet/>
      <dgm:spPr/>
      <dgm:t>
        <a:bodyPr/>
        <a:lstStyle/>
        <a:p>
          <a:endParaRPr lang="ru-RU"/>
        </a:p>
      </dgm:t>
    </dgm:pt>
    <dgm:pt modelId="{5B1FA3EB-1BF3-4D69-B430-4631AEE95C58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•  неожиданный выход на проезжую часть из-за сооружения, стоящего транспорта и иных препятствий (как правило, это дети от 4 до 10 лет);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9FC7719-7CA7-49F7-A64C-ACB2E6FD7A84}" type="parTrans" cxnId="{1C2C79B9-C705-4309-BDFD-784934B641AA}">
      <dgm:prSet/>
      <dgm:spPr/>
      <dgm:t>
        <a:bodyPr/>
        <a:lstStyle/>
        <a:p>
          <a:endParaRPr lang="ru-RU"/>
        </a:p>
      </dgm:t>
    </dgm:pt>
    <dgm:pt modelId="{6CA37287-C304-4BB3-8A17-E5246058F6F9}" type="sibTrans" cxnId="{1C2C79B9-C705-4309-BDFD-784934B641AA}">
      <dgm:prSet/>
      <dgm:spPr/>
      <dgm:t>
        <a:bodyPr/>
        <a:lstStyle/>
        <a:p>
          <a:endParaRPr lang="ru-RU"/>
        </a:p>
      </dgm:t>
    </dgm:pt>
    <dgm:pt modelId="{58D0B18D-C25D-466E-8AC2-AF2303A5E891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психофизиологическая незрелость детей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BAD8A65D-114B-4D9B-881A-E22CA8DD3BC9}" type="parTrans" cxnId="{02A6D711-C0D3-460B-A654-61B3B8CA8466}">
      <dgm:prSet/>
      <dgm:spPr/>
      <dgm:t>
        <a:bodyPr/>
        <a:lstStyle/>
        <a:p>
          <a:endParaRPr lang="ru-RU"/>
        </a:p>
      </dgm:t>
    </dgm:pt>
    <dgm:pt modelId="{DCC8867B-5CF6-43D0-BDC3-0C645DABE92E}" type="sibTrans" cxnId="{02A6D711-C0D3-460B-A654-61B3B8CA8466}">
      <dgm:prSet/>
      <dgm:spPr/>
      <dgm:t>
        <a:bodyPr/>
        <a:lstStyle/>
        <a:p>
          <a:endParaRPr lang="ru-RU"/>
        </a:p>
      </dgm:t>
    </dgm:pt>
    <dgm:pt modelId="{F4D50352-5F34-4445-BAB5-D7D8D86967EE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 неспособность детей оценить степень опасности от видов транспорта 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7B5467C-98F3-4813-A6E9-DEB1FC91107B}" type="parTrans" cxnId="{38C3A71E-332F-4299-8B90-D7594F0FCAC3}">
      <dgm:prSet/>
      <dgm:spPr/>
      <dgm:t>
        <a:bodyPr/>
        <a:lstStyle/>
        <a:p>
          <a:endParaRPr lang="ru-RU"/>
        </a:p>
      </dgm:t>
    </dgm:pt>
    <dgm:pt modelId="{B4F85CA5-92FD-47FB-863D-9C900AA18290}" type="sibTrans" cxnId="{38C3A71E-332F-4299-8B90-D7594F0FCAC3}">
      <dgm:prSet/>
      <dgm:spPr/>
      <dgm:t>
        <a:bodyPr/>
        <a:lstStyle/>
        <a:p>
          <a:endParaRPr lang="ru-RU"/>
        </a:p>
      </dgm:t>
    </dgm:pt>
    <dgm:pt modelId="{CE8B3179-8393-4675-B5BD-B2193E9D4F88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переоценка своих физических возможностей (дети часто неправильно определяют расстояние до приближающегося транспорта);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1A8E451-726E-4CF2-AFCD-D05D2F1F6E79}" type="parTrans" cxnId="{FF0C252E-64EA-4AB4-A747-B3F8646D2964}">
      <dgm:prSet/>
      <dgm:spPr/>
      <dgm:t>
        <a:bodyPr/>
        <a:lstStyle/>
        <a:p>
          <a:endParaRPr lang="ru-RU"/>
        </a:p>
      </dgm:t>
    </dgm:pt>
    <dgm:pt modelId="{B8AB38B0-EB87-470B-BE4F-BDC7BC373928}" type="sibTrans" cxnId="{FF0C252E-64EA-4AB4-A747-B3F8646D2964}">
      <dgm:prSet/>
      <dgm:spPr/>
      <dgm:t>
        <a:bodyPr/>
        <a:lstStyle/>
        <a:p>
          <a:endParaRPr lang="ru-RU"/>
        </a:p>
      </dgm:t>
    </dgm:pt>
    <dgm:pt modelId="{F81EFBD1-15F9-426A-AEE5-675978A63DDC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безнадзорность детей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6996A84-2B7A-4DCD-977F-9659CC239248}" type="parTrans" cxnId="{649D4C3F-9CC5-4567-A941-58AA3713E46C}">
      <dgm:prSet/>
      <dgm:spPr/>
      <dgm:t>
        <a:bodyPr/>
        <a:lstStyle/>
        <a:p>
          <a:endParaRPr lang="ru-RU"/>
        </a:p>
      </dgm:t>
    </dgm:pt>
    <dgm:pt modelId="{368D0E98-9AF8-4E33-94DD-11F3CC7A9C6D}" type="sibTrans" cxnId="{649D4C3F-9CC5-4567-A941-58AA3713E46C}">
      <dgm:prSet/>
      <dgm:spPr/>
      <dgm:t>
        <a:bodyPr/>
        <a:lstStyle/>
        <a:p>
          <a:endParaRPr lang="ru-RU"/>
        </a:p>
      </dgm:t>
    </dgm:pt>
    <dgm:pt modelId="{D33B2408-F249-4309-873E-3ADE09768188}" type="pres">
      <dgm:prSet presAssocID="{F74B3EEC-15BD-49F4-9CE0-14C30FD661D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470401-7F69-4528-8BF7-D484E4D707BA}" type="pres">
      <dgm:prSet presAssocID="{9F2160DC-12F4-4E74-9EB5-B1A2F9D3D4EC}" presName="composite" presStyleCnt="0"/>
      <dgm:spPr/>
    </dgm:pt>
    <dgm:pt modelId="{CE399B74-8A20-46C5-8A18-C9923720700C}" type="pres">
      <dgm:prSet presAssocID="{9F2160DC-12F4-4E74-9EB5-B1A2F9D3D4EC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4D5CF8-BAE9-48F7-8E76-901BD4962282}" type="pres">
      <dgm:prSet presAssocID="{9F2160DC-12F4-4E74-9EB5-B1A2F9D3D4EC}" presName="parSh" presStyleLbl="node1" presStyleIdx="0" presStyleCnt="1"/>
      <dgm:spPr/>
      <dgm:t>
        <a:bodyPr/>
        <a:lstStyle/>
        <a:p>
          <a:endParaRPr lang="ru-RU"/>
        </a:p>
      </dgm:t>
    </dgm:pt>
    <dgm:pt modelId="{33512199-6766-46A8-8533-406A409BD2A8}" type="pres">
      <dgm:prSet presAssocID="{9F2160DC-12F4-4E74-9EB5-B1A2F9D3D4EC}" presName="desTx" presStyleLbl="fgAcc1" presStyleIdx="0" presStyleCnt="1" custScaleX="107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0C252E-64EA-4AB4-A747-B3F8646D2964}" srcId="{9F2160DC-12F4-4E74-9EB5-B1A2F9D3D4EC}" destId="{CE8B3179-8393-4675-B5BD-B2193E9D4F88}" srcOrd="4" destOrd="0" parTransId="{81A8E451-726E-4CF2-AFCD-D05D2F1F6E79}" sibTransId="{B8AB38B0-EB87-470B-BE4F-BDC7BC373928}"/>
    <dgm:cxn modelId="{A4232B37-07BE-416E-99F6-7805DE386DE8}" type="presOf" srcId="{58D0B18D-C25D-466E-8AC2-AF2303A5E891}" destId="{33512199-6766-46A8-8533-406A409BD2A8}" srcOrd="0" destOrd="2" presId="urn:microsoft.com/office/officeart/2005/8/layout/process3"/>
    <dgm:cxn modelId="{A0283FDE-FBB9-49CA-BAC7-76FDCE8A240C}" type="presOf" srcId="{CE8B3179-8393-4675-B5BD-B2193E9D4F88}" destId="{33512199-6766-46A8-8533-406A409BD2A8}" srcOrd="0" destOrd="4" presId="urn:microsoft.com/office/officeart/2005/8/layout/process3"/>
    <dgm:cxn modelId="{274B510A-FC7C-4453-8715-D9566392A43F}" type="presOf" srcId="{9F2160DC-12F4-4E74-9EB5-B1A2F9D3D4EC}" destId="{CE399B74-8A20-46C5-8A18-C9923720700C}" srcOrd="0" destOrd="0" presId="urn:microsoft.com/office/officeart/2005/8/layout/process3"/>
    <dgm:cxn modelId="{EF7D9355-B6B0-4489-A833-7907DD93AF4F}" type="presOf" srcId="{F81EFBD1-15F9-426A-AEE5-675978A63DDC}" destId="{33512199-6766-46A8-8533-406A409BD2A8}" srcOrd="0" destOrd="5" presId="urn:microsoft.com/office/officeart/2005/8/layout/process3"/>
    <dgm:cxn modelId="{02A6D711-C0D3-460B-A654-61B3B8CA8466}" srcId="{9F2160DC-12F4-4E74-9EB5-B1A2F9D3D4EC}" destId="{58D0B18D-C25D-466E-8AC2-AF2303A5E891}" srcOrd="2" destOrd="0" parTransId="{BAD8A65D-114B-4D9B-881A-E22CA8DD3BC9}" sibTransId="{DCC8867B-5CF6-43D0-BDC3-0C645DABE92E}"/>
    <dgm:cxn modelId="{08CCF86C-8CEB-4A64-9A4D-9CD0B40F8F36}" type="presOf" srcId="{5B1FA3EB-1BF3-4D69-B430-4631AEE95C58}" destId="{33512199-6766-46A8-8533-406A409BD2A8}" srcOrd="0" destOrd="1" presId="urn:microsoft.com/office/officeart/2005/8/layout/process3"/>
    <dgm:cxn modelId="{1C2C79B9-C705-4309-BDFD-784934B641AA}" srcId="{9F2160DC-12F4-4E74-9EB5-B1A2F9D3D4EC}" destId="{5B1FA3EB-1BF3-4D69-B430-4631AEE95C58}" srcOrd="1" destOrd="0" parTransId="{29FC7719-7CA7-49F7-A64C-ACB2E6FD7A84}" sibTransId="{6CA37287-C304-4BB3-8A17-E5246058F6F9}"/>
    <dgm:cxn modelId="{38C3A71E-332F-4299-8B90-D7594F0FCAC3}" srcId="{9F2160DC-12F4-4E74-9EB5-B1A2F9D3D4EC}" destId="{F4D50352-5F34-4445-BAB5-D7D8D86967EE}" srcOrd="3" destOrd="0" parTransId="{17B5467C-98F3-4813-A6E9-DEB1FC91107B}" sibTransId="{B4F85CA5-92FD-47FB-863D-9C900AA18290}"/>
    <dgm:cxn modelId="{909FFC67-7A6B-4E85-B96F-8CC51217F83E}" srcId="{F74B3EEC-15BD-49F4-9CE0-14C30FD661DB}" destId="{9F2160DC-12F4-4E74-9EB5-B1A2F9D3D4EC}" srcOrd="0" destOrd="0" parTransId="{5B2EC632-E093-4610-B791-0C9A843F6A2E}" sibTransId="{9B9BCE3A-EDAE-4633-91F8-FAE8ED02CB59}"/>
    <dgm:cxn modelId="{C4200237-C498-4339-92F8-52EB781E459F}" type="presOf" srcId="{49A14D76-2D1F-443F-B094-3703700A2FD0}" destId="{33512199-6766-46A8-8533-406A409BD2A8}" srcOrd="0" destOrd="0" presId="urn:microsoft.com/office/officeart/2005/8/layout/process3"/>
    <dgm:cxn modelId="{592BA555-89A7-4C15-898C-96B01966E606}" type="presOf" srcId="{F74B3EEC-15BD-49F4-9CE0-14C30FD661DB}" destId="{D33B2408-F249-4309-873E-3ADE09768188}" srcOrd="0" destOrd="0" presId="urn:microsoft.com/office/officeart/2005/8/layout/process3"/>
    <dgm:cxn modelId="{2C502082-3CE7-4FD8-B40B-D15019617611}" srcId="{9F2160DC-12F4-4E74-9EB5-B1A2F9D3D4EC}" destId="{49A14D76-2D1F-443F-B094-3703700A2FD0}" srcOrd="0" destOrd="0" parTransId="{10DE3B8C-FA96-4D5C-ADAE-9E7FB6A1DD78}" sibTransId="{DDA78DA9-47E3-4232-9EF5-19DCDEDD3701}"/>
    <dgm:cxn modelId="{016486FE-0C83-4414-BAA8-C9353ACAC29B}" type="presOf" srcId="{F4D50352-5F34-4445-BAB5-D7D8D86967EE}" destId="{33512199-6766-46A8-8533-406A409BD2A8}" srcOrd="0" destOrd="3" presId="urn:microsoft.com/office/officeart/2005/8/layout/process3"/>
    <dgm:cxn modelId="{11876634-A0C2-4D32-B36D-63E67038B8B7}" type="presOf" srcId="{9F2160DC-12F4-4E74-9EB5-B1A2F9D3D4EC}" destId="{5C4D5CF8-BAE9-48F7-8E76-901BD4962282}" srcOrd="1" destOrd="0" presId="urn:microsoft.com/office/officeart/2005/8/layout/process3"/>
    <dgm:cxn modelId="{649D4C3F-9CC5-4567-A941-58AA3713E46C}" srcId="{9F2160DC-12F4-4E74-9EB5-B1A2F9D3D4EC}" destId="{F81EFBD1-15F9-426A-AEE5-675978A63DDC}" srcOrd="5" destOrd="0" parTransId="{86996A84-2B7A-4DCD-977F-9659CC239248}" sibTransId="{368D0E98-9AF8-4E33-94DD-11F3CC7A9C6D}"/>
    <dgm:cxn modelId="{242B3B32-399D-47FB-8146-42966F80A4C3}" type="presParOf" srcId="{D33B2408-F249-4309-873E-3ADE09768188}" destId="{22470401-7F69-4528-8BF7-D484E4D707BA}" srcOrd="0" destOrd="0" presId="urn:microsoft.com/office/officeart/2005/8/layout/process3"/>
    <dgm:cxn modelId="{58C1B500-014B-4609-AC70-CEE94E1941FA}" type="presParOf" srcId="{22470401-7F69-4528-8BF7-D484E4D707BA}" destId="{CE399B74-8A20-46C5-8A18-C9923720700C}" srcOrd="0" destOrd="0" presId="urn:microsoft.com/office/officeart/2005/8/layout/process3"/>
    <dgm:cxn modelId="{8D431A9B-063E-4180-BF5F-EF34614B2C7C}" type="presParOf" srcId="{22470401-7F69-4528-8BF7-D484E4D707BA}" destId="{5C4D5CF8-BAE9-48F7-8E76-901BD4962282}" srcOrd="1" destOrd="0" presId="urn:microsoft.com/office/officeart/2005/8/layout/process3"/>
    <dgm:cxn modelId="{608516A9-E81E-4758-ACA3-9C6229F2D799}" type="presParOf" srcId="{22470401-7F69-4528-8BF7-D484E4D707BA}" destId="{33512199-6766-46A8-8533-406A409BD2A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B4980-5615-4041-86E8-3F0163F0A454}">
      <dsp:nvSpPr>
        <dsp:cNvPr id="0" name=""/>
        <dsp:cNvSpPr/>
      </dsp:nvSpPr>
      <dsp:spPr>
        <a:xfrm>
          <a:off x="0" y="0"/>
          <a:ext cx="8399756" cy="116719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chemeClr val="tx1"/>
              </a:solidFill>
            </a:rPr>
            <a:t>У детей в играх машинки останавливаются в соответствии с их желаниями, и они считают, что любое транспортное средство может мгновенно остановиться; разделение ситуаций на реальные и игровые происходит не сразу.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6978" y="56978"/>
        <a:ext cx="8285800" cy="1053235"/>
      </dsp:txXfrm>
    </dsp:sp>
    <dsp:sp modelId="{CAC41360-4F53-46AF-A1B4-99CBFEFE5469}">
      <dsp:nvSpPr>
        <dsp:cNvPr id="0" name=""/>
        <dsp:cNvSpPr/>
      </dsp:nvSpPr>
      <dsp:spPr>
        <a:xfrm>
          <a:off x="0" y="1138962"/>
          <a:ext cx="8399756" cy="1342760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Дети не в соответствии правильно определить расстояние до машины и ее скорость, и переоценивают собственные возможности, считая себя быстрыми и ловкими. У них еще не выработалась способность предвидеть изменение дорожной обстановки</a:t>
          </a:r>
          <a:r>
            <a:rPr lang="ru-RU" sz="500" b="1" kern="1200" dirty="0" smtClean="0">
              <a:solidFill>
                <a:schemeClr val="tx1"/>
              </a:solidFill>
            </a:rPr>
            <a:t>.</a:t>
          </a:r>
          <a:endParaRPr lang="ru-RU" sz="500" kern="1200" dirty="0">
            <a:solidFill>
              <a:schemeClr val="tx1"/>
            </a:solidFill>
          </a:endParaRPr>
        </a:p>
      </dsp:txBody>
      <dsp:txXfrm>
        <a:off x="65548" y="1204510"/>
        <a:ext cx="8268660" cy="1211664"/>
      </dsp:txXfrm>
    </dsp:sp>
    <dsp:sp modelId="{F9BC76B5-59D4-46B5-817A-FA3D2D06E0DB}">
      <dsp:nvSpPr>
        <dsp:cNvPr id="0" name=""/>
        <dsp:cNvSpPr/>
      </dsp:nvSpPr>
      <dsp:spPr>
        <a:xfrm>
          <a:off x="0" y="2530721"/>
          <a:ext cx="8399756" cy="1167191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chemeClr val="tx1"/>
              </a:solidFill>
            </a:rPr>
            <a:t>Внимание ребенка полностью сосредоточено на своих конкретных действиях, а не на происходящим вокруг. Даже если ребенок смотрит на машину, это не значит, что он ее видит: он может быть увлечен чем-то другим.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6978" y="2587699"/>
        <a:ext cx="8285800" cy="1053235"/>
      </dsp:txXfrm>
    </dsp:sp>
    <dsp:sp modelId="{CE5E4216-9832-4A71-974A-438014040DAF}">
      <dsp:nvSpPr>
        <dsp:cNvPr id="0" name=""/>
        <dsp:cNvSpPr/>
      </dsp:nvSpPr>
      <dsp:spPr>
        <a:xfrm>
          <a:off x="0" y="3708073"/>
          <a:ext cx="8399756" cy="1029801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chemeClr val="tx1"/>
              </a:solidFill>
            </a:rPr>
            <a:t>Маленькие дети не отличают, откуда идет звук, на бегу не могут останавливаться сразу и именно поэтому на сигнал опасности реагируют со значительным опозданием.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0271" y="3758344"/>
        <a:ext cx="8299214" cy="929259"/>
      </dsp:txXfrm>
    </dsp:sp>
    <dsp:sp modelId="{21D320B2-0A17-41E5-B827-5EB0AEBFE319}">
      <dsp:nvSpPr>
        <dsp:cNvPr id="0" name=""/>
        <dsp:cNvSpPr/>
      </dsp:nvSpPr>
      <dsp:spPr>
        <a:xfrm>
          <a:off x="0" y="4748035"/>
          <a:ext cx="8399756" cy="992264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chemeClr val="tx1"/>
              </a:solidFill>
            </a:rPr>
            <a:t>Сектор обзора и поле зрения у дошкольников гораздо меньше, чем у взрослых. Как правило, дети видят, то что происходит напротив них, а то, что справа и слева, остается незамеченным.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8438" y="4796473"/>
        <a:ext cx="8302880" cy="8953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82EA8-6F1C-4F1F-9D1C-D9BA9B6AA665}">
      <dsp:nvSpPr>
        <dsp:cNvPr id="0" name=""/>
        <dsp:cNvSpPr/>
      </dsp:nvSpPr>
      <dsp:spPr>
        <a:xfrm>
          <a:off x="-6466818" y="-968359"/>
          <a:ext cx="7535321" cy="7535321"/>
        </a:xfrm>
        <a:prstGeom prst="blockArc">
          <a:avLst>
            <a:gd name="adj1" fmla="val 18900000"/>
            <a:gd name="adj2" fmla="val 2700000"/>
            <a:gd name="adj3" fmla="val 287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837CE6-F1AD-4344-9A3C-418AE2071131}">
      <dsp:nvSpPr>
        <dsp:cNvPr id="0" name=""/>
        <dsp:cNvSpPr/>
      </dsp:nvSpPr>
      <dsp:spPr>
        <a:xfrm>
          <a:off x="218040" y="0"/>
          <a:ext cx="8380018" cy="71834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5664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Ожидая транспорт, стойте только на посадочных площадках, а при их отсутствии на тротуаре или обочине</a:t>
          </a: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8040" y="0"/>
        <a:ext cx="8380018" cy="718348"/>
      </dsp:txXfrm>
    </dsp:sp>
    <dsp:sp modelId="{8F69E30D-126E-4697-91D4-D8D01AB5A970}">
      <dsp:nvSpPr>
        <dsp:cNvPr id="0" name=""/>
        <dsp:cNvSpPr/>
      </dsp:nvSpPr>
      <dsp:spPr>
        <a:xfrm flipH="1" flipV="1">
          <a:off x="429206" y="868182"/>
          <a:ext cx="333695" cy="3487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8BA6C-90B2-457D-AE24-A931941190CC}">
      <dsp:nvSpPr>
        <dsp:cNvPr id="0" name=""/>
        <dsp:cNvSpPr/>
      </dsp:nvSpPr>
      <dsp:spPr>
        <a:xfrm>
          <a:off x="778032" y="835057"/>
          <a:ext cx="7636674" cy="843146"/>
        </a:xfrm>
        <a:prstGeom prst="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5664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Подходите к двери для посадки только после полной остановки: ребенок, как и взрослый, может оступиться.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78032" y="835057"/>
        <a:ext cx="7636674" cy="843146"/>
      </dsp:txXfrm>
    </dsp:sp>
    <dsp:sp modelId="{21BC8A03-7732-4D66-93F9-74D4D48B72E6}">
      <dsp:nvSpPr>
        <dsp:cNvPr id="0" name=""/>
        <dsp:cNvSpPr/>
      </dsp:nvSpPr>
      <dsp:spPr>
        <a:xfrm>
          <a:off x="410249" y="1019976"/>
          <a:ext cx="768881" cy="6113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11E0B-958A-4464-9012-E70C9283FA47}">
      <dsp:nvSpPr>
        <dsp:cNvPr id="0" name=""/>
        <dsp:cNvSpPr/>
      </dsp:nvSpPr>
      <dsp:spPr>
        <a:xfrm>
          <a:off x="672743" y="1737546"/>
          <a:ext cx="7724421" cy="1322889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5664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 садитесь в общественный транспорт в последний момент при его отправлении; особую опасность представляет передняя дверь, так как можно попасть под колеса</a:t>
          </a: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72743" y="1737546"/>
        <a:ext cx="7724421" cy="1322889"/>
      </dsp:txXfrm>
    </dsp:sp>
    <dsp:sp modelId="{CDEAF9B4-5E27-4FCB-8771-87C8D34BD920}">
      <dsp:nvSpPr>
        <dsp:cNvPr id="0" name=""/>
        <dsp:cNvSpPr/>
      </dsp:nvSpPr>
      <dsp:spPr>
        <a:xfrm>
          <a:off x="410248" y="1960957"/>
          <a:ext cx="865689" cy="838343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02B464-86B1-4E97-8839-DBD461E03C86}">
      <dsp:nvSpPr>
        <dsp:cNvPr id="0" name=""/>
        <dsp:cNvSpPr/>
      </dsp:nvSpPr>
      <dsp:spPr>
        <a:xfrm>
          <a:off x="274918" y="3170915"/>
          <a:ext cx="8432076" cy="1347944"/>
        </a:xfrm>
        <a:prstGeom prst="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5664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Стоять в транспорте нужно лицом по ходу движения либо вполоборота; не нужно стоять около дверей, высовываться из окон. Стоя в проходе следует держаться за поручни. Выходить из транспорта можно только после его полной остановки</a:t>
          </a: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4918" y="3170915"/>
        <a:ext cx="8432076" cy="1347944"/>
      </dsp:txXfrm>
    </dsp:sp>
    <dsp:sp modelId="{8C30C716-6BB0-41BA-A6EF-949B0289918F}">
      <dsp:nvSpPr>
        <dsp:cNvPr id="0" name=""/>
        <dsp:cNvSpPr/>
      </dsp:nvSpPr>
      <dsp:spPr>
        <a:xfrm>
          <a:off x="197894" y="3383265"/>
          <a:ext cx="796314" cy="875070"/>
        </a:xfrm>
        <a:prstGeom prst="ellipse">
          <a:avLst/>
        </a:prstGeom>
        <a:solidFill>
          <a:srgbClr val="FFFF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9D2F9D-47FF-4977-A756-DCE07CE75317}">
      <dsp:nvSpPr>
        <dsp:cNvPr id="0" name=""/>
        <dsp:cNvSpPr/>
      </dsp:nvSpPr>
      <dsp:spPr>
        <a:xfrm>
          <a:off x="793496" y="4599358"/>
          <a:ext cx="7886937" cy="999243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5664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 высадке из общественного транспорта всегда выходите впереди ребенка, так как малыш может упасть, а ребенок постарше может выбежать на дорогу</a:t>
          </a: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93496" y="4599358"/>
        <a:ext cx="7886937" cy="999243"/>
      </dsp:txXfrm>
    </dsp:sp>
    <dsp:sp modelId="{CB14ACD3-6D28-4F00-990B-99C51C277730}">
      <dsp:nvSpPr>
        <dsp:cNvPr id="0" name=""/>
        <dsp:cNvSpPr/>
      </dsp:nvSpPr>
      <dsp:spPr>
        <a:xfrm>
          <a:off x="144811" y="4450049"/>
          <a:ext cx="902485" cy="1003634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DF0F2D-E2B9-4138-9BFB-1B6E6859B914}">
      <dsp:nvSpPr>
        <dsp:cNvPr id="0" name=""/>
        <dsp:cNvSpPr/>
      </dsp:nvSpPr>
      <dsp:spPr>
        <a:xfrm>
          <a:off x="0" y="0"/>
          <a:ext cx="75207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C1DE09-531C-43DB-B3D0-886CC84E6792}">
      <dsp:nvSpPr>
        <dsp:cNvPr id="0" name=""/>
        <dsp:cNvSpPr/>
      </dsp:nvSpPr>
      <dsp:spPr>
        <a:xfrm>
          <a:off x="0" y="0"/>
          <a:ext cx="7520713" cy="1202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При закрытом обзоре (ребенок выбегает из-за стоящей  машины или другой     преграды).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7520713" cy="1202637"/>
      </dsp:txXfrm>
    </dsp:sp>
    <dsp:sp modelId="{6FC55459-B620-408D-AAD4-4FB12EE3F255}">
      <dsp:nvSpPr>
        <dsp:cNvPr id="0" name=""/>
        <dsp:cNvSpPr/>
      </dsp:nvSpPr>
      <dsp:spPr>
        <a:xfrm>
          <a:off x="0" y="1202637"/>
          <a:ext cx="75207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758DAC-5BEC-4005-8BCA-39518EF2A456}">
      <dsp:nvSpPr>
        <dsp:cNvPr id="0" name=""/>
        <dsp:cNvSpPr/>
      </dsp:nvSpPr>
      <dsp:spPr>
        <a:xfrm>
          <a:off x="0" y="1202637"/>
          <a:ext cx="7520713" cy="1202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     При отвлечении внимания (сфокусировавшийся на интересующем его предмете ребенок не видит опасности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).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202637"/>
        <a:ext cx="7520713" cy="1202637"/>
      </dsp:txXfrm>
    </dsp:sp>
    <dsp:sp modelId="{A8BDF1A9-C274-475B-B532-D64E8A275F61}">
      <dsp:nvSpPr>
        <dsp:cNvPr id="0" name=""/>
        <dsp:cNvSpPr/>
      </dsp:nvSpPr>
      <dsp:spPr>
        <a:xfrm>
          <a:off x="0" y="2405275"/>
          <a:ext cx="75207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BF20EA-3469-40E9-B5B3-5D3DCD2BD9B0}">
      <dsp:nvSpPr>
        <dsp:cNvPr id="0" name=""/>
        <dsp:cNvSpPr/>
      </dsp:nvSpPr>
      <dsp:spPr>
        <a:xfrm>
          <a:off x="0" y="2405275"/>
          <a:ext cx="7520713" cy="1202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    </a:t>
          </a: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На пустынной улице (ребенок привык, что автомобили  редки, и переходит ее, не    		осматриваясь 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).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405275"/>
        <a:ext cx="7520713" cy="1202637"/>
      </dsp:txXfrm>
    </dsp:sp>
    <dsp:sp modelId="{2D745F72-C87B-459C-8604-C06EDDC6E4C8}">
      <dsp:nvSpPr>
        <dsp:cNvPr id="0" name=""/>
        <dsp:cNvSpPr/>
      </dsp:nvSpPr>
      <dsp:spPr>
        <a:xfrm>
          <a:off x="0" y="3607913"/>
          <a:ext cx="75207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B791DC-EC20-47FE-BAC8-79E65B8B809B}">
      <dsp:nvSpPr>
        <dsp:cNvPr id="0" name=""/>
        <dsp:cNvSpPr/>
      </dsp:nvSpPr>
      <dsp:spPr>
        <a:xfrm>
          <a:off x="0" y="3607913"/>
          <a:ext cx="7520713" cy="1202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/>
              <a:latin typeface="Times New Roman" pitchFamily="18" charset="0"/>
              <a:cs typeface="Times New Roman" pitchFamily="18" charset="0"/>
            </a:rPr>
            <a:t>     На середине улицы (стоя      на осевой линии, дети не    замечают движения                                       </a:t>
          </a:r>
          <a:r>
            <a:rPr lang="ru-RU" sz="2800" b="1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…</a:t>
          </a:r>
          <a:r>
            <a:rPr lang="ru-RU" sz="2800" b="1" kern="1200" dirty="0" smtClean="0">
              <a:effectLst/>
              <a:latin typeface="Times New Roman" pitchFamily="18" charset="0"/>
              <a:cs typeface="Times New Roman" pitchFamily="18" charset="0"/>
            </a:rPr>
            <a:t>транспорта за спиной).</a:t>
          </a:r>
          <a:endParaRPr lang="ru-RU" sz="28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0" y="3607913"/>
        <a:ext cx="7520713" cy="12026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B2319-324A-4418-85E9-C7D2D3DF7241}">
      <dsp:nvSpPr>
        <dsp:cNvPr id="0" name=""/>
        <dsp:cNvSpPr/>
      </dsp:nvSpPr>
      <dsp:spPr>
        <a:xfrm rot="5400000">
          <a:off x="357230" y="529817"/>
          <a:ext cx="1057262" cy="7400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515820" y="741270"/>
        <a:ext cx="740083" cy="317179"/>
      </dsp:txXfrm>
    </dsp:sp>
    <dsp:sp modelId="{ECD46227-E1EE-4F32-AA92-8EBC6CD006CF}">
      <dsp:nvSpPr>
        <dsp:cNvPr id="0" name=""/>
        <dsp:cNvSpPr/>
      </dsp:nvSpPr>
      <dsp:spPr>
        <a:xfrm rot="5400000">
          <a:off x="4956258" y="-3159321"/>
          <a:ext cx="1428278" cy="77483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это дорожно – транспортные происшествия на улицах  и дорогах, в которые попадают дети, по своей невнимательности  или нарушения правил ПДД водителями.</a:t>
          </a:r>
        </a:p>
        <a:p>
          <a:pPr marL="285750" lvl="1" indent="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 rot="-5400000">
        <a:off x="1796238" y="70422"/>
        <a:ext cx="7678596" cy="12888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4D5CF8-BAE9-48F7-8E76-901BD4962282}">
      <dsp:nvSpPr>
        <dsp:cNvPr id="0" name=""/>
        <dsp:cNvSpPr/>
      </dsp:nvSpPr>
      <dsp:spPr>
        <a:xfrm>
          <a:off x="773" y="5310"/>
          <a:ext cx="7539270" cy="345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30480" numCol="1" spcCol="1270" anchor="t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Основные факторы  получения травм детьми:</a:t>
          </a:r>
          <a:endParaRPr lang="ru-RU" sz="800" kern="1200" dirty="0"/>
        </a:p>
      </dsp:txBody>
      <dsp:txXfrm>
        <a:off x="773" y="5310"/>
        <a:ext cx="7539270" cy="230400"/>
      </dsp:txXfrm>
    </dsp:sp>
    <dsp:sp modelId="{33512199-6766-46A8-8533-406A409BD2A8}">
      <dsp:nvSpPr>
        <dsp:cNvPr id="0" name=""/>
        <dsp:cNvSpPr/>
      </dsp:nvSpPr>
      <dsp:spPr>
        <a:xfrm>
          <a:off x="1253493" y="235710"/>
          <a:ext cx="8122206" cy="4377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несоблюдение Правил дорожного движения (многие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дети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в возрасте  попадают в ДТП, перебегая дорогу перед близко идущим транспортом);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•  неожиданный выход на проезжую часть из-за сооружения, стоящего транспорта и иных препятствий (как правило, это дети от 4 до 10 лет);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психофизиологическая незрелость детей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 неспособность детей оценить степень опасности от видов транспорта 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переоценка своих физических возможностей (дети часто неправильно определяют расстояние до приближающегося транспорта);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безнадзорность детей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81709" y="363926"/>
        <a:ext cx="7865774" cy="4121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72412" cy="498057"/>
          </a:xfrm>
          <a:prstGeom prst="rect">
            <a:avLst/>
          </a:prstGeom>
        </p:spPr>
        <p:txBody>
          <a:bodyPr vert="horz" lIns="85769" tIns="42883" rIns="85769" bIns="4288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059" y="4"/>
            <a:ext cx="2972412" cy="498057"/>
          </a:xfrm>
          <a:prstGeom prst="rect">
            <a:avLst/>
          </a:prstGeom>
        </p:spPr>
        <p:txBody>
          <a:bodyPr vert="horz" lIns="85769" tIns="42883" rIns="85769" bIns="42883" rtlCol="0"/>
          <a:lstStyle>
            <a:lvl1pPr algn="r">
              <a:defRPr sz="1200"/>
            </a:lvl1pPr>
          </a:lstStyle>
          <a:p>
            <a:fld id="{67011806-2901-46A2-A186-0B3AB8535F79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446093"/>
            <a:ext cx="2972412" cy="498057"/>
          </a:xfrm>
          <a:prstGeom prst="rect">
            <a:avLst/>
          </a:prstGeom>
        </p:spPr>
        <p:txBody>
          <a:bodyPr vert="horz" lIns="85769" tIns="42883" rIns="85769" bIns="4288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059" y="9446093"/>
            <a:ext cx="2972412" cy="498057"/>
          </a:xfrm>
          <a:prstGeom prst="rect">
            <a:avLst/>
          </a:prstGeom>
        </p:spPr>
        <p:txBody>
          <a:bodyPr vert="horz" lIns="85769" tIns="42883" rIns="85769" bIns="42883" rtlCol="0" anchor="b"/>
          <a:lstStyle>
            <a:lvl1pPr algn="r">
              <a:defRPr sz="1200"/>
            </a:lvl1pPr>
          </a:lstStyle>
          <a:p>
            <a:fld id="{611AD5E0-BFAE-4FFC-84D6-C67535B38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1452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ерхний колонтитул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413" cy="498056"/>
          </a:xfrm>
          <a:prstGeom prst="rect">
            <a:avLst/>
          </a:prstGeom>
        </p:spPr>
        <p:txBody>
          <a:bodyPr vert="horz" lIns="88578" tIns="44289" rIns="88578" bIns="442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" name="Образ слайда 9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46125"/>
            <a:ext cx="50577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578" tIns="44289" rIns="88578" bIns="44289" rtlCol="0" anchor="ctr"/>
          <a:lstStyle/>
          <a:p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4"/>
          </p:nvPr>
        </p:nvSpPr>
        <p:spPr>
          <a:xfrm>
            <a:off x="0" y="9446091"/>
            <a:ext cx="2972413" cy="498056"/>
          </a:xfrm>
          <a:prstGeom prst="rect">
            <a:avLst/>
          </a:prstGeom>
        </p:spPr>
        <p:txBody>
          <a:bodyPr vert="horz" lIns="88578" tIns="44289" rIns="88578" bIns="442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5"/>
          </p:nvPr>
        </p:nvSpPr>
        <p:spPr>
          <a:xfrm>
            <a:off x="3884055" y="9446091"/>
            <a:ext cx="2972413" cy="498056"/>
          </a:xfrm>
          <a:prstGeom prst="rect">
            <a:avLst/>
          </a:prstGeom>
        </p:spPr>
        <p:txBody>
          <a:bodyPr vert="horz" lIns="88578" tIns="44289" rIns="88578" bIns="44289" rtlCol="0" anchor="b"/>
          <a:lstStyle>
            <a:lvl1pPr algn="r">
              <a:defRPr sz="1200"/>
            </a:lvl1pPr>
          </a:lstStyle>
          <a:p>
            <a:fld id="{BB7E40EB-F380-4F67-A401-28E432F174BB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Заметки 12"/>
          <p:cNvSpPr>
            <a:spLocks noGrp="1"/>
          </p:cNvSpPr>
          <p:nvPr>
            <p:ph type="body" sz="quarter" idx="3"/>
          </p:nvPr>
        </p:nvSpPr>
        <p:spPr>
          <a:xfrm>
            <a:off x="686413" y="4724588"/>
            <a:ext cx="5485174" cy="4474789"/>
          </a:xfrm>
          <a:prstGeom prst="rect">
            <a:avLst/>
          </a:prstGeom>
        </p:spPr>
        <p:txBody>
          <a:bodyPr vert="horz" lIns="88578" tIns="44289" rIns="88578" bIns="4428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idx="1"/>
          </p:nvPr>
        </p:nvSpPr>
        <p:spPr>
          <a:xfrm>
            <a:off x="3884055" y="0"/>
            <a:ext cx="2972413" cy="498056"/>
          </a:xfrm>
          <a:prstGeom prst="rect">
            <a:avLst/>
          </a:prstGeom>
        </p:spPr>
        <p:txBody>
          <a:bodyPr vert="horz" lIns="88578" tIns="44289" rIns="88578" bIns="44289" rtlCol="0"/>
          <a:lstStyle>
            <a:lvl1pPr algn="r">
              <a:defRPr sz="1200"/>
            </a:lvl1pPr>
          </a:lstStyle>
          <a:p>
            <a:fld id="{A3F74344-3310-4CD2-8EB0-3D0E5C38A4EA}" type="datetimeFigureOut">
              <a:rPr lang="ru-RU" smtClean="0"/>
              <a:t>09.12.2017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5367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993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9672" algn="l" defTabSz="9993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9345" algn="l" defTabSz="9993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9016" algn="l" defTabSz="9993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8688" algn="l" defTabSz="9993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98360" algn="l" defTabSz="9993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98033" algn="l" defTabSz="9993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97704" algn="l" defTabSz="9993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97377" algn="l" defTabSz="99934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176" y="2415965"/>
            <a:ext cx="8966598" cy="16670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2342" y="4407062"/>
            <a:ext cx="7384256" cy="19874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9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9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9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8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8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98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97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97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F977-F912-4527-BB11-A6A649C26FC8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5D1F-9526-4A50-A0B6-2187FE201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69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F977-F912-4527-BB11-A6A649C26FC8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5D1F-9526-4A50-A0B6-2187FE201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360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47986" y="311450"/>
            <a:ext cx="2373513" cy="663579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7453" y="311450"/>
            <a:ext cx="6944717" cy="663579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F977-F912-4527-BB11-A6A649C26FC8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5D1F-9526-4A50-A0B6-2187FE201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817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F977-F912-4527-BB11-A6A649C26FC8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5D1F-9526-4A50-A0B6-2187FE201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778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296" y="4997548"/>
            <a:ext cx="8966598" cy="154463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3296" y="3296296"/>
            <a:ext cx="8966598" cy="1701253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996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9934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90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86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83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980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977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973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F977-F912-4527-BB11-A6A649C26FC8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5D1F-9526-4A50-A0B6-2187FE201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2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7448" y="1814675"/>
            <a:ext cx="4659115" cy="513256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62376" y="1814675"/>
            <a:ext cx="4659115" cy="513256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F977-F912-4527-BB11-A6A649C26FC8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5D1F-9526-4A50-A0B6-2187FE201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470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7449" y="1740861"/>
            <a:ext cx="4660946" cy="72550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9672" indent="0">
              <a:buNone/>
              <a:defRPr sz="2100" b="1"/>
            </a:lvl2pPr>
            <a:lvl3pPr marL="999345" indent="0">
              <a:buNone/>
              <a:defRPr sz="1900" b="1"/>
            </a:lvl3pPr>
            <a:lvl4pPr marL="1499016" indent="0">
              <a:buNone/>
              <a:defRPr sz="1700" b="1"/>
            </a:lvl4pPr>
            <a:lvl5pPr marL="1998688" indent="0">
              <a:buNone/>
              <a:defRPr sz="1700" b="1"/>
            </a:lvl5pPr>
            <a:lvl6pPr marL="2498360" indent="0">
              <a:buNone/>
              <a:defRPr sz="1700" b="1"/>
            </a:lvl6pPr>
            <a:lvl7pPr marL="2998033" indent="0">
              <a:buNone/>
              <a:defRPr sz="1700" b="1"/>
            </a:lvl7pPr>
            <a:lvl8pPr marL="3497704" indent="0">
              <a:buNone/>
              <a:defRPr sz="1700" b="1"/>
            </a:lvl8pPr>
            <a:lvl9pPr marL="3997377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449" y="2466372"/>
            <a:ext cx="4660946" cy="4480870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58718" y="1740861"/>
            <a:ext cx="4662777" cy="72550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9672" indent="0">
              <a:buNone/>
              <a:defRPr sz="2100" b="1"/>
            </a:lvl2pPr>
            <a:lvl3pPr marL="999345" indent="0">
              <a:buNone/>
              <a:defRPr sz="1900" b="1"/>
            </a:lvl3pPr>
            <a:lvl4pPr marL="1499016" indent="0">
              <a:buNone/>
              <a:defRPr sz="1700" b="1"/>
            </a:lvl4pPr>
            <a:lvl5pPr marL="1998688" indent="0">
              <a:buNone/>
              <a:defRPr sz="1700" b="1"/>
            </a:lvl5pPr>
            <a:lvl6pPr marL="2498360" indent="0">
              <a:buNone/>
              <a:defRPr sz="1700" b="1"/>
            </a:lvl6pPr>
            <a:lvl7pPr marL="2998033" indent="0">
              <a:buNone/>
              <a:defRPr sz="1700" b="1"/>
            </a:lvl7pPr>
            <a:lvl8pPr marL="3497704" indent="0">
              <a:buNone/>
              <a:defRPr sz="1700" b="1"/>
            </a:lvl8pPr>
            <a:lvl9pPr marL="3997377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358718" y="2466372"/>
            <a:ext cx="4662777" cy="4480870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F977-F912-4527-BB11-A6A649C26FC8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5D1F-9526-4A50-A0B6-2187FE201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629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F977-F912-4527-BB11-A6A649C26FC8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5D1F-9526-4A50-A0B6-2187FE201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257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F977-F912-4527-BB11-A6A649C26FC8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5D1F-9526-4A50-A0B6-2187FE201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307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451" y="309647"/>
            <a:ext cx="3470529" cy="131779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4345" y="309648"/>
            <a:ext cx="5897149" cy="663759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7451" y="1627446"/>
            <a:ext cx="3470529" cy="5319797"/>
          </a:xfrm>
        </p:spPr>
        <p:txBody>
          <a:bodyPr/>
          <a:lstStyle>
            <a:lvl1pPr marL="0" indent="0">
              <a:buNone/>
              <a:defRPr sz="1500"/>
            </a:lvl1pPr>
            <a:lvl2pPr marL="499672" indent="0">
              <a:buNone/>
              <a:defRPr sz="1300"/>
            </a:lvl2pPr>
            <a:lvl3pPr marL="999345" indent="0">
              <a:buNone/>
              <a:defRPr sz="1000"/>
            </a:lvl3pPr>
            <a:lvl4pPr marL="1499016" indent="0">
              <a:buNone/>
              <a:defRPr sz="900"/>
            </a:lvl4pPr>
            <a:lvl5pPr marL="1998688" indent="0">
              <a:buNone/>
              <a:defRPr sz="900"/>
            </a:lvl5pPr>
            <a:lvl6pPr marL="2498360" indent="0">
              <a:buNone/>
              <a:defRPr sz="900"/>
            </a:lvl6pPr>
            <a:lvl7pPr marL="2998033" indent="0">
              <a:buNone/>
              <a:defRPr sz="900"/>
            </a:lvl7pPr>
            <a:lvl8pPr marL="3497704" indent="0">
              <a:buNone/>
              <a:defRPr sz="900"/>
            </a:lvl8pPr>
            <a:lvl9pPr marL="399737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F977-F912-4527-BB11-A6A649C26FC8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5D1F-9526-4A50-A0B6-2187FE201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180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7668" y="5444015"/>
            <a:ext cx="6329363" cy="64269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67668" y="694906"/>
            <a:ext cx="6329363" cy="4666298"/>
          </a:xfrm>
        </p:spPr>
        <p:txBody>
          <a:bodyPr/>
          <a:lstStyle>
            <a:lvl1pPr marL="0" indent="0">
              <a:buNone/>
              <a:defRPr sz="3500"/>
            </a:lvl1pPr>
            <a:lvl2pPr marL="499672" indent="0">
              <a:buNone/>
              <a:defRPr sz="3100"/>
            </a:lvl2pPr>
            <a:lvl3pPr marL="999345" indent="0">
              <a:buNone/>
              <a:defRPr sz="2600"/>
            </a:lvl3pPr>
            <a:lvl4pPr marL="1499016" indent="0">
              <a:buNone/>
              <a:defRPr sz="2100"/>
            </a:lvl4pPr>
            <a:lvl5pPr marL="1998688" indent="0">
              <a:buNone/>
              <a:defRPr sz="2100"/>
            </a:lvl5pPr>
            <a:lvl6pPr marL="2498360" indent="0">
              <a:buNone/>
              <a:defRPr sz="2100"/>
            </a:lvl6pPr>
            <a:lvl7pPr marL="2998033" indent="0">
              <a:buNone/>
              <a:defRPr sz="2100"/>
            </a:lvl7pPr>
            <a:lvl8pPr marL="3497704" indent="0">
              <a:buNone/>
              <a:defRPr sz="2100"/>
            </a:lvl8pPr>
            <a:lvl9pPr marL="3997377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67668" y="6086711"/>
            <a:ext cx="6329363" cy="912736"/>
          </a:xfrm>
        </p:spPr>
        <p:txBody>
          <a:bodyPr/>
          <a:lstStyle>
            <a:lvl1pPr marL="0" indent="0">
              <a:buNone/>
              <a:defRPr sz="1500"/>
            </a:lvl1pPr>
            <a:lvl2pPr marL="499672" indent="0">
              <a:buNone/>
              <a:defRPr sz="1300"/>
            </a:lvl2pPr>
            <a:lvl3pPr marL="999345" indent="0">
              <a:buNone/>
              <a:defRPr sz="1000"/>
            </a:lvl3pPr>
            <a:lvl4pPr marL="1499016" indent="0">
              <a:buNone/>
              <a:defRPr sz="900"/>
            </a:lvl4pPr>
            <a:lvl5pPr marL="1998688" indent="0">
              <a:buNone/>
              <a:defRPr sz="900"/>
            </a:lvl5pPr>
            <a:lvl6pPr marL="2498360" indent="0">
              <a:buNone/>
              <a:defRPr sz="900"/>
            </a:lvl6pPr>
            <a:lvl7pPr marL="2998033" indent="0">
              <a:buNone/>
              <a:defRPr sz="900"/>
            </a:lvl7pPr>
            <a:lvl8pPr marL="3497704" indent="0">
              <a:buNone/>
              <a:defRPr sz="900"/>
            </a:lvl8pPr>
            <a:lvl9pPr marL="399737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F977-F912-4527-BB11-A6A649C26FC8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D5D1F-9526-4A50-A0B6-2187FE201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539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453" y="311447"/>
            <a:ext cx="9494045" cy="1296195"/>
          </a:xfrm>
          <a:prstGeom prst="rect">
            <a:avLst/>
          </a:prstGeom>
        </p:spPr>
        <p:txBody>
          <a:bodyPr vert="horz" lIns="99934" tIns="49967" rIns="99934" bIns="4996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7453" y="1814675"/>
            <a:ext cx="9494045" cy="5132568"/>
          </a:xfrm>
          <a:prstGeom prst="rect">
            <a:avLst/>
          </a:prstGeom>
        </p:spPr>
        <p:txBody>
          <a:bodyPr vert="horz" lIns="99934" tIns="49967" rIns="99934" bIns="4996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7447" y="7208280"/>
            <a:ext cx="2461420" cy="414061"/>
          </a:xfrm>
          <a:prstGeom prst="rect">
            <a:avLst/>
          </a:prstGeom>
        </p:spPr>
        <p:txBody>
          <a:bodyPr vert="horz" lIns="99934" tIns="49967" rIns="99934" bIns="4996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2F977-F912-4527-BB11-A6A649C26FC8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04224" y="7208280"/>
            <a:ext cx="3340497" cy="414061"/>
          </a:xfrm>
          <a:prstGeom prst="rect">
            <a:avLst/>
          </a:prstGeom>
        </p:spPr>
        <p:txBody>
          <a:bodyPr vert="horz" lIns="99934" tIns="49967" rIns="99934" bIns="4996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60073" y="7208280"/>
            <a:ext cx="2461420" cy="414061"/>
          </a:xfrm>
          <a:prstGeom prst="rect">
            <a:avLst/>
          </a:prstGeom>
        </p:spPr>
        <p:txBody>
          <a:bodyPr vert="horz" lIns="99934" tIns="49967" rIns="99934" bIns="4996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D5D1F-9526-4A50-A0B6-2187FE201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31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99345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4754" indent="-374754" algn="l" defTabSz="999345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1967" indent="-312295" algn="l" defTabSz="999345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9180" indent="-249835" algn="l" defTabSz="99934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8853" indent="-249835" algn="l" defTabSz="99934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248525" indent="-249835" algn="l" defTabSz="999345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48197" indent="-249835" algn="l" defTabSz="99934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47868" indent="-249835" algn="l" defTabSz="99934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47541" indent="-249835" algn="l" defTabSz="99934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47213" indent="-249835" algn="l" defTabSz="99934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934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9672" algn="l" defTabSz="99934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9345" algn="l" defTabSz="99934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99016" algn="l" defTabSz="99934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98688" algn="l" defTabSz="99934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98360" algn="l" defTabSz="99934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98033" algn="l" defTabSz="99934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04" algn="l" defTabSz="99934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7377" algn="l" defTabSz="99934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"/>
            <a:ext cx="10548938" cy="792102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9" b="2790"/>
          <a:stretch/>
        </p:blipFill>
        <p:spPr>
          <a:xfrm>
            <a:off x="1062003" y="792164"/>
            <a:ext cx="8424936" cy="633670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9" r="19033"/>
          <a:stretch/>
        </p:blipFill>
        <p:spPr>
          <a:xfrm>
            <a:off x="7122034" y="839553"/>
            <a:ext cx="3006182" cy="37473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475875" y="1485230"/>
            <a:ext cx="648072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9600" b="1" cap="none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Правила</a:t>
            </a:r>
          </a:p>
          <a:p>
            <a:r>
              <a:rPr lang="ru-RU" sz="9600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Дорожного</a:t>
            </a:r>
          </a:p>
          <a:p>
            <a:r>
              <a:rPr lang="ru-RU" sz="9600" b="1" cap="none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Движения</a:t>
            </a:r>
            <a:endParaRPr lang="ru-RU" sz="9600" b="1" cap="none" spc="5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14031" y="6408862"/>
            <a:ext cx="8352928" cy="76944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ИНФОРМАЦИЯ ДЛЯ РОДИТЕЛЕЙ</a:t>
            </a:r>
            <a:endParaRPr lang="ru-RU" sz="4400" b="1" cap="none" spc="0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92567" y="952171"/>
            <a:ext cx="39190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i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МБДОУ № 37 с. Покровское г. Артемовского </a:t>
            </a:r>
          </a:p>
          <a:p>
            <a:pPr algn="ctr"/>
            <a:r>
              <a:rPr lang="ru-RU" sz="1400" i="1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свердловской области</a:t>
            </a:r>
            <a:endParaRPr lang="ru-RU" sz="1400" i="1" cap="all" spc="0" dirty="0">
              <a:ln w="9000" cmpd="sng">
                <a:solidFill>
                  <a:schemeClr val="tx1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69647" y="5851534"/>
            <a:ext cx="897878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Ст. в</a:t>
            </a:r>
            <a:r>
              <a:rPr lang="ru-RU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оспитатель</a:t>
            </a:r>
            <a:r>
              <a:rPr lang="ru-RU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: </a:t>
            </a:r>
            <a:r>
              <a:rPr lang="ru-RU" sz="2000" i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Минсадыкова</a:t>
            </a:r>
            <a:r>
              <a:rPr lang="ru-RU" sz="20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Евгения Сергеевна</a:t>
            </a:r>
            <a:endParaRPr lang="ru-RU" sz="2000" i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522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548937" cy="7777163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885819998"/>
              </p:ext>
            </p:extLst>
          </p:nvPr>
        </p:nvGraphicFramePr>
        <p:xfrm>
          <a:off x="1074590" y="1325838"/>
          <a:ext cx="8399756" cy="5740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0412" y="703327"/>
            <a:ext cx="888811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Почему ребенку сложно правильно вести себя   на дороге?»</a:t>
            </a:r>
          </a:p>
        </p:txBody>
      </p:sp>
    </p:spTree>
    <p:extLst>
      <p:ext uri="{BB962C8B-B14F-4D97-AF65-F5344CB8AC3E}">
        <p14:creationId xmlns:p14="http://schemas.microsoft.com/office/powerpoint/2010/main" val="997546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82" y="1"/>
            <a:ext cx="10548937" cy="777716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80256" y="287676"/>
            <a:ext cx="9083458" cy="90248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prstTxWarp prst="textCanDown">
              <a:avLst/>
            </a:prstTxWarp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Учим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с ребенком 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правила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дорожного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движения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одзаголовок 8"/>
          <p:cNvSpPr txBox="1">
            <a:spLocks noGrp="1"/>
          </p:cNvSpPr>
          <p:nvPr>
            <p:ph type="subTitle" idx="1"/>
          </p:nvPr>
        </p:nvSpPr>
        <p:spPr>
          <a:xfrm>
            <a:off x="683905" y="1499639"/>
            <a:ext cx="9083458" cy="5585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1400" dirty="0">
                <a:solidFill>
                  <a:srgbClr val="000000"/>
                </a:solidFill>
                <a:latin typeface="Tahoma"/>
              </a:rPr>
              <a:t> 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выходе из дома сразу обратите внимание ребенка на движение транспортных средств у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дома и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вместе посмотрите, не приближается ли к вам автомобиль, мотоцикл, велосипед; объясните ребенку, что автомобили могут неожиданно выехать из переулка, со двора дома, из гаража, с автостоянки.</a:t>
            </a:r>
          </a:p>
          <a:p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Элементы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дороги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Объясните, что тротуар – это дорожка, по которой ходят пешеходы, а машины едут по проезжей части. Попросите ребенка самого показать тротуар и проезжую часть. Обратите внимание ребенка: чтобы ни с кем не столкнуться, следует держаться правой стороны; кататься на роликовых коньках, велосипеде, самокате можно во дворе или в парке, но не по тротуару и тем более не по проезжей части.</a:t>
            </a:r>
          </a:p>
          <a:p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Светофор и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переход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Гуляя с ребенком, покажите ему пешеходный переход. Объясните, почему он называется «Зеброй»</a:t>
            </a:r>
          </a:p>
          <a:p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должен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запомнить!</a:t>
            </a:r>
          </a:p>
          <a:p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Значение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сигналов светофора и вид знака «Пешеходный переход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Покажите во время прогулки светофор для пешеходов (два световых сигнала для пешеходов и три световых сигнала для водителей). Обратите внимание на то, какой горит свет и что при этом происходит. На регулируемом пешеходном переходе объясните, что опасно выходить на дорогу при желтом сигнале, потому что некоторые машины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завершают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проезд перекрестка и при этом увеличивают скорость. Показывайте ребенку, как транспортное средство останавливается у перехода, как оно движется по инерции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903" y="6808401"/>
            <a:ext cx="9376473" cy="8079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Используйте </a:t>
            </a:r>
            <a:r>
              <a:rPr lang="ru-RU" sz="18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дорогу в детский сад, магазин</a:t>
            </a:r>
            <a:r>
              <a:rPr lang="ru-RU" sz="1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поликлинику и обратно для отработки навыков.</a:t>
            </a:r>
          </a:p>
          <a:p>
            <a:pPr algn="ctr"/>
            <a:endParaRPr lang="ru-RU" sz="105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40050" y="1251243"/>
            <a:ext cx="95564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обучения используйте ситуации во дворе и на улице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837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82" y="1"/>
            <a:ext cx="10548937" cy="777716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80258" y="287675"/>
            <a:ext cx="9083458" cy="11526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prstTxWarp prst="textCanDown">
              <a:avLst/>
            </a:prstTxWarp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Памятка для родителей-водителей</a:t>
            </a: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«правила перевозки детей в автомобиле»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t="1868" r="5707" b="-1868"/>
          <a:stretch/>
        </p:blipFill>
        <p:spPr>
          <a:xfrm>
            <a:off x="8602865" y="6345399"/>
            <a:ext cx="1893590" cy="14317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одзаголовок 8"/>
          <p:cNvSpPr txBox="1">
            <a:spLocks noGrp="1"/>
          </p:cNvSpPr>
          <p:nvPr>
            <p:ph type="subTitle" idx="1"/>
          </p:nvPr>
        </p:nvSpPr>
        <p:spPr>
          <a:xfrm>
            <a:off x="980709" y="1440310"/>
            <a:ext cx="8568953" cy="5474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соответствии с ПДД, перевозка детей в автомобиле выполняется с учетом некоторых требований. Дети могут ехать в салоне легкового транспортного средства или же в кабине грузовика. Перевозка детей в кузове или прицепе категорически запрещена. Водитель должен обезопасить своих пассажиров, учитывая при этом конструктивные особенности авто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ВАЖНО!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12.07.2017 в машине, оснащенной ремнями безопасности,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	перевозка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детей до 12-ти лет на переднем сиденье возможна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исключительно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использовании специального удерживающего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устройства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(автокресло или автолюлька). На заднем же сиденье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автокресло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обязательно лишь до 7 лет. С 7 до 12 лет на заднем сиденье родители могут использовать как автокресло, так и обычный ремень безопасности.</a:t>
            </a:r>
          </a:p>
          <a:p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Правилами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дорожного движения запрещено перевозить маленьких пассажиров на заднем сиденье мотоцикла. При условии, если количество детей превышает восемь человек, то такая перевозка считается организованной. Она допустима только в автобусе. Перед выполнением поездки водитель обязан получить разрешение в соответствующих инстанциях. Перевозка детей до 12-ти лет в автомобиле на переднем сиденье не запрещена. Однако обязательным условием для этого является наличие специального кресла или автомобильной люльки для малышей. Применение бустера или треугольного адаптера в этом случае не разрешено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73" y="2664445"/>
            <a:ext cx="1512168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6246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45" y="1"/>
            <a:ext cx="10548937" cy="7777163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404685205"/>
              </p:ext>
            </p:extLst>
          </p:nvPr>
        </p:nvGraphicFramePr>
        <p:xfrm>
          <a:off x="1074591" y="1089281"/>
          <a:ext cx="8985787" cy="5598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295482" y="619761"/>
            <a:ext cx="71788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Общественный транспорт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22" y="1871254"/>
            <a:ext cx="2698927" cy="1220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8260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45" y="119361"/>
            <a:ext cx="10353393" cy="76578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65474" y="828515"/>
            <a:ext cx="4317144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Несчастные 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случаи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дорогах </a:t>
            </a:r>
            <a:endParaRPr lang="ru-RU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чаще </a:t>
            </a:r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всего возникают: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5536674"/>
              </p:ext>
            </p:extLst>
          </p:nvPr>
        </p:nvGraphicFramePr>
        <p:xfrm>
          <a:off x="2441992" y="2136690"/>
          <a:ext cx="7520713" cy="4810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8307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24" y="1"/>
            <a:ext cx="10613756" cy="77771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04530" y="828513"/>
            <a:ext cx="4839081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 ЗАБЫВАЙТЕ, 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РОДИТЕЛИ</a:t>
            </a:r>
          </a:p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ДОЛЖНЫ </a:t>
            </a:r>
            <a:r>
              <a:rPr lang="ru-RU" sz="28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НАУЧИТЬ РЕБЕНКА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ПЕРВУЮ ОЧЕРЕДЬ 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СВОИМ ПРИМЕРОМ</a:t>
            </a:r>
            <a:endParaRPr lang="ru-RU" sz="36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7255" y="3677908"/>
            <a:ext cx="7911398" cy="4099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/>
              <a:t>НИКОГДА НЕ НАРУШАЙТЕ ПРАВИЛ ДОРОЖНОГО   </a:t>
            </a:r>
            <a:r>
              <a:rPr lang="ru-RU" sz="4800" dirty="0" smtClean="0">
                <a:solidFill>
                  <a:schemeClr val="bg1"/>
                </a:solidFill>
              </a:rPr>
              <a:t>…</a:t>
            </a:r>
            <a:r>
              <a:rPr lang="ru-RU" sz="4800" dirty="0" smtClean="0"/>
              <a:t>ДВИЖЕНИЯ САМИ!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029213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138" y="11347"/>
            <a:ext cx="10743977" cy="7777162"/>
          </a:xfrm>
        </p:spPr>
      </p:pic>
      <p:sp>
        <p:nvSpPr>
          <p:cNvPr id="8" name="Прямоугольник 7"/>
          <p:cNvSpPr/>
          <p:nvPr/>
        </p:nvSpPr>
        <p:spPr>
          <a:xfrm>
            <a:off x="2246650" y="437888"/>
            <a:ext cx="65439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Детский дорожно-транспортный травматизм-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684909496"/>
              </p:ext>
            </p:extLst>
          </p:nvPr>
        </p:nvGraphicFramePr>
        <p:xfrm>
          <a:off x="488560" y="1181116"/>
          <a:ext cx="10060378" cy="1429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566390342"/>
              </p:ext>
            </p:extLst>
          </p:nvPr>
        </p:nvGraphicFramePr>
        <p:xfrm>
          <a:off x="480701" y="2720654"/>
          <a:ext cx="9376473" cy="4618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9283901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</TotalTime>
  <Words>643</Words>
  <Application>Microsoft Office PowerPoint</Application>
  <PresentationFormat>Произвольный</PresentationFormat>
  <Paragraphs>56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ЕВГЕНИЯ</cp:lastModifiedBy>
  <cp:revision>60</cp:revision>
  <cp:lastPrinted>2017-10-23T16:23:28Z</cp:lastPrinted>
  <dcterms:created xsi:type="dcterms:W3CDTF">2017-03-18T19:32:29Z</dcterms:created>
  <dcterms:modified xsi:type="dcterms:W3CDTF">2017-12-09T06:47:05Z</dcterms:modified>
</cp:coreProperties>
</file>