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309" r:id="rId3"/>
    <p:sldId id="310" r:id="rId4"/>
    <p:sldId id="311" r:id="rId5"/>
    <p:sldId id="290" r:id="rId6"/>
    <p:sldId id="312" r:id="rId7"/>
    <p:sldId id="291" r:id="rId8"/>
    <p:sldId id="296" r:id="rId9"/>
    <p:sldId id="30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7424D3-D2B4-4ACF-9A95-9D4B6A1AE43C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2EE40F-A9C0-4B1B-AF04-6B8B2ACEC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30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EE40F-A9C0-4B1B-AF04-6B8B2ACECE8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7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3E4C-9AAC-4EFA-B7A8-C03218F1C697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3D2BC-6113-4C92-AF23-5C1588842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AEBA-863A-416D-8758-112F452FC6B0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D1FA-D9E6-43FD-B0EC-A7DCFC861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A4F0-542B-4E8D-8A34-B04BABA97EB8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D1F5-2D85-42E2-831F-DA9A861B1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EC33-1F37-4AF6-90E1-6DD3A26F3CF5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3925-F98B-413F-9006-8EE9D55A8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F8CD-5134-4FFE-A2A5-5298A3A5AB29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B9E9-3FC4-482F-A0DB-635A834D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AF1-4477-4740-9594-1DC44676CED1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03B0-2140-4A3D-A350-BC6470861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43E8-8766-4DB8-8CB1-14D86DA82A9D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4A20-3E90-45EB-A405-9A21C27FB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FFC0-63EF-4BAA-8DB3-27B1E59D521F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FA12-E6E9-435E-B368-02ACCF264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1524-994D-43B5-A8E1-AEED946935F9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03A3-0027-4424-B10D-6D724F24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4960-F9E0-44A6-8585-9BA2AB083A33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B0CC-FF43-46A2-ADFF-A8F4AE2B0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6571-F923-4E70-8182-418094089DA7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54C9-D52F-4C6E-B529-935DE0620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5A62A-9719-4B17-B4F3-911B4FC05431}" type="datetimeFigureOut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24C0B-26F2-4407-A1E2-FE7C706C8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971550" y="188913"/>
            <a:ext cx="7416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Традиции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обычаи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мордовского народа</a:t>
            </a:r>
          </a:p>
        </p:txBody>
      </p:sp>
      <p:grpSp>
        <p:nvGrpSpPr>
          <p:cNvPr id="2051" name="Группа 10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2054" name="Рисунок 2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4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Рисунок 5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Рисунок 6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Рисунок 7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Рисунок 8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Рисунок 9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792" y="1916832"/>
            <a:ext cx="432048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96136" y="5183810"/>
            <a:ext cx="292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Группа 10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2054" name="Рисунок 2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4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Рисунок 5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Рисунок 6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Рисунок 7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Рисунок 8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Рисунок 9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043608" y="1196752"/>
            <a:ext cx="7250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«В платочки»</a:t>
            </a:r>
          </a:p>
          <a:p>
            <a:endParaRPr lang="ru-RU" dirty="0"/>
          </a:p>
          <a:p>
            <a:r>
              <a:rPr lang="ru-RU" dirty="0"/>
              <a:t>(«</a:t>
            </a:r>
            <a:r>
              <a:rPr lang="ru-RU" dirty="0" err="1"/>
              <a:t>Пацинесэ</a:t>
            </a:r>
            <a:r>
              <a:rPr lang="ru-RU" dirty="0"/>
              <a:t>» - </a:t>
            </a:r>
            <a:r>
              <a:rPr lang="ru-RU" dirty="0" err="1"/>
              <a:t>эрз</a:t>
            </a:r>
            <a:r>
              <a:rPr lang="ru-RU" dirty="0"/>
              <a:t>., «</a:t>
            </a:r>
            <a:r>
              <a:rPr lang="ru-RU" dirty="0" err="1"/>
              <a:t>Руцыняса</a:t>
            </a:r>
            <a:r>
              <a:rPr lang="ru-RU" dirty="0"/>
              <a:t>» - мокш.)</a:t>
            </a:r>
          </a:p>
          <a:p>
            <a:endParaRPr lang="ru-RU" dirty="0"/>
          </a:p>
          <a:p>
            <a:r>
              <a:rPr lang="ru-RU" dirty="0"/>
              <a:t>Жеребьевкой определяют водящего. До начала игры</a:t>
            </a:r>
          </a:p>
          <a:p>
            <a:r>
              <a:rPr lang="ru-RU" dirty="0"/>
              <a:t>играющие называют себя разными именами водящему. Потом</a:t>
            </a:r>
          </a:p>
          <a:p>
            <a:r>
              <a:rPr lang="ru-RU" dirty="0"/>
              <a:t>завязывают глаза платком так, чтобы он ничего не мог видеть.</a:t>
            </a:r>
          </a:p>
          <a:p>
            <a:r>
              <a:rPr lang="ru-RU" dirty="0"/>
              <a:t>Водящий произносит какую – </a:t>
            </a:r>
            <a:r>
              <a:rPr lang="ru-RU" dirty="0" err="1"/>
              <a:t>нибудь</a:t>
            </a:r>
            <a:r>
              <a:rPr lang="ru-RU" dirty="0"/>
              <a:t> считалку, затем</a:t>
            </a:r>
          </a:p>
          <a:p>
            <a:r>
              <a:rPr lang="ru-RU" dirty="0"/>
              <a:t>начинает ловить играющих. Когда он поймает кого – либо из</a:t>
            </a:r>
          </a:p>
          <a:p>
            <a:r>
              <a:rPr lang="ru-RU" dirty="0"/>
              <a:t>играющих, то должен узнать его – назвать имя, выбранное</a:t>
            </a:r>
          </a:p>
          <a:p>
            <a:pPr algn="ctr"/>
            <a:r>
              <a:rPr lang="ru-RU" dirty="0"/>
              <a:t>игроком. Затем видит тот, чье имя угадано.</a:t>
            </a:r>
          </a:p>
          <a:p>
            <a:pPr algn="ctr"/>
            <a:endParaRPr lang="ru-RU" i="1" dirty="0"/>
          </a:p>
          <a:p>
            <a:pPr algn="ctr"/>
            <a:r>
              <a:rPr lang="ru-RU" i="1" dirty="0"/>
              <a:t>Правила игры. Если водящий </a:t>
            </a:r>
            <a:r>
              <a:rPr lang="ru-RU" dirty="0"/>
              <a:t>долго не может поймать</a:t>
            </a:r>
          </a:p>
          <a:p>
            <a:r>
              <a:rPr lang="ru-RU" dirty="0"/>
              <a:t>кого – </a:t>
            </a:r>
            <a:r>
              <a:rPr lang="ru-RU" dirty="0" err="1"/>
              <a:t>нибудь</a:t>
            </a:r>
            <a:r>
              <a:rPr lang="ru-RU" dirty="0"/>
              <a:t>, то игроки должны подать ему голос. Дети не</a:t>
            </a:r>
          </a:p>
          <a:p>
            <a:r>
              <a:rPr lang="ru-RU" dirty="0"/>
              <a:t>должны прятаться друг за другом и не убегать за пределы</a:t>
            </a:r>
          </a:p>
          <a:p>
            <a:r>
              <a:rPr lang="ru-RU" dirty="0"/>
              <a:t>условных границ. Пойманного водящий должен узнать и</a:t>
            </a:r>
          </a:p>
          <a:p>
            <a:r>
              <a:rPr lang="ru-RU" dirty="0"/>
              <a:t>назвать по придуманному имени, не снимая повязки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49982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каждой семь сложилась традиция :</a:t>
            </a:r>
          </a:p>
          <a:p>
            <a:r>
              <a:rPr lang="ru-RU" dirty="0"/>
              <a:t> </a:t>
            </a:r>
            <a:r>
              <a:rPr lang="ru-RU" dirty="0" smtClean="0"/>
              <a:t>           по вечерам играть в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49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«Платочек»</a:t>
            </a:r>
            <a:endParaRPr lang="ru-RU" dirty="0"/>
          </a:p>
        </p:txBody>
      </p:sp>
      <p:pic>
        <p:nvPicPr>
          <p:cNvPr id="5" name="Объект 4" descr="C:\Users\Hp 15-db050ur\Desktop\дп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9954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8" name="Рисунок 2" descr="default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4" descr="default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5" descr="default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6" descr="default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7" descr="default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8" descr="default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9" descr="default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7028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3" name="Рисунок 2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4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5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6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7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8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9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843808" y="499828"/>
            <a:ext cx="4997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мордовской сказки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«Зимовье зверей»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4" y="863204"/>
            <a:ext cx="1530224" cy="206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0218"/>
            <a:ext cx="1821371" cy="245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4873"/>
            <a:ext cx="1929383" cy="260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00" y="2185850"/>
            <a:ext cx="1810064" cy="244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5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339752" y="177169"/>
            <a:ext cx="5832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Совместное приготовление  национальных блю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675" name="Группа 3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28677" name="Рисунок 4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Рисунок 5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Рисунок 6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Рисунок 7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Рисунок 8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Рисунок 9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Рисунок 10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3664814" cy="27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Hp 15-db050ur\Desktop\слава видео\IMG_20210127_184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6483"/>
            <a:ext cx="3744754" cy="27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77" y="401509"/>
            <a:ext cx="8007552" cy="60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4" name="Рисунок 4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5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6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7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8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9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0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7483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755650" y="188913"/>
            <a:ext cx="8286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Зимний обрядовый цикл начинался с Роштувань куд (Роштовань кудо), в котором особое место занимали игры ряженых. Использовались также заклинания, колядование .</a:t>
            </a: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250" y="1773238"/>
            <a:ext cx="6357938" cy="486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30725" name="Рисунок 5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Рисунок 6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Рисунок 7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Рисунок 8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Рисунок 9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Рисунок 10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Рисунок 11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762000" y="115888"/>
            <a:ext cx="82026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канун Вербного воскресенья (первый христианский праздник весенне-летнего календаря) девушки ходили по селу из дома в дом и хлестали спящих ветками вербы, чтобы передать силу растения человеку, сделать его здоровым. </a:t>
            </a:r>
          </a:p>
        </p:txBody>
      </p:sp>
      <p:grpSp>
        <p:nvGrpSpPr>
          <p:cNvPr id="32771" name="Группа 3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32774" name="Рисунок 4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Рисунок 5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Рисунок 6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Рисунок 7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Рисунок 8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Рисунок 9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Рисунок 10" descr="default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9" name="Picture 13" descr="ÐÐ°ÑÑÐ¸Ð½ÐºÐ¸ Ð¿Ð¾ Ð·Ð°Ð¿ÑÐ¾ÑÑ Ð²ÐµÑÐ±Ð½Ð¾Ðµ Ð²Ð¾ÑÐºÑÐµÑÐµÐ½ÑÐ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2060575"/>
            <a:ext cx="3973512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31" name="Picture 15" descr="ÐÐ°ÑÑÐ¸Ð½ÐºÐ¸ Ð¿Ð¾ Ð·Ð°Ð¿ÑÐ¾ÑÑ Ð²ÐµÑÐ±Ð½Ð¾Ðµ Ð²Ð¾ÑÐºÑÐµÑÐµÐ½ÑÐ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4005263"/>
            <a:ext cx="4495800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779838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420888"/>
            <a:ext cx="77048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042988" y="739776"/>
            <a:ext cx="76327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Национальная культура – это национальная память народа, то, что выделяет данный народ  в ряду других,  хранит человека от обезличивания,  позволяет ему ощутить  связь времен и поколений,  получить духовную поддержку  и жизненную опору.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7" name="Рисунок 6" descr="Сычков У изгороди. Лето. 1931.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1863" y="3213100"/>
            <a:ext cx="2871787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847" name="Группа 3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62136"/>
            <a:chExt cx="742950" cy="6795864"/>
          </a:xfrm>
        </p:grpSpPr>
        <p:pic>
          <p:nvPicPr>
            <p:cNvPr id="35849" name="Рисунок 4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0527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Рисунок 5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98884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Рисунок 6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29424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Рисунок 7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93305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Рисунок 8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4886672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Рисунок 9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5867400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Рисунок 10" descr="default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62136"/>
              <a:ext cx="7429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3" descr="Сычков%20Девушка%20в%20синем%20платк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813" y="3068638"/>
            <a:ext cx="2493962" cy="368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207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Игра «Платочек»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Короткова</dc:creator>
  <cp:lastModifiedBy>Hp 15-db050ur</cp:lastModifiedBy>
  <cp:revision>161</cp:revision>
  <dcterms:modified xsi:type="dcterms:W3CDTF">2021-04-18T09:15:08Z</dcterms:modified>
</cp:coreProperties>
</file>