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9.wdp"/><Relationship Id="rId3" Type="http://schemas.microsoft.com/office/2007/relationships/hdphoto" Target="../media/hdphoto24.wdp"/><Relationship Id="rId7" Type="http://schemas.microsoft.com/office/2007/relationships/hdphoto" Target="../media/hdphoto26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5.wdp"/><Relationship Id="rId3" Type="http://schemas.microsoft.com/office/2007/relationships/hdphoto" Target="../media/hdphoto30.wdp"/><Relationship Id="rId7" Type="http://schemas.microsoft.com/office/2007/relationships/hdphoto" Target="../media/hdphoto32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microsoft.com/office/2007/relationships/hdphoto" Target="../media/hdphoto34.wdp"/><Relationship Id="rId5" Type="http://schemas.microsoft.com/office/2007/relationships/hdphoto" Target="../media/hdphoto31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Электронное интерактивное 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дидактическое мультимедийное пособие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«Азбука </a:t>
            </a:r>
            <a:r>
              <a:rPr lang="ru-RU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настроений</a:t>
            </a:r>
            <a:r>
              <a:rPr lang="en-US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Буратино»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старшей и подготовительной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 школе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nim buratino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540568" y="548680"/>
            <a:ext cx="3242287" cy="4052515"/>
          </a:xfrm>
        </p:spPr>
      </p:pic>
    </p:spTree>
    <p:extLst>
      <p:ext uri="{BB962C8B-B14F-4D97-AF65-F5344CB8AC3E}">
        <p14:creationId xmlns:p14="http://schemas.microsoft.com/office/powerpoint/2010/main" val="20098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5849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настроение у Буратино? Как вы догадались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Подберите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маску с таким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настроением</a:t>
            </a:r>
            <a:r>
              <a:rPr lang="ru-RU" sz="20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ероника\Desktop\Без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1143" y1="5025" x2="571" y2="3015"/>
                        <a14:backgroundMark x1="10857" y1="4020" x2="10857" y2="4020"/>
                        <a14:backgroundMark x1="25714" y1="4020" x2="90857" y2="7035"/>
                        <a14:backgroundMark x1="26286" y1="4020" x2="0" y2="603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0257"/>
            <a:ext cx="20263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5" b="100000" l="2166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148"/>
            <a:ext cx="3628988" cy="454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0257"/>
            <a:ext cx="2010642" cy="23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95" y="4045846"/>
            <a:ext cx="2081934" cy="22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64" y="3429000"/>
            <a:ext cx="2000304" cy="21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44042" cy="1218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разобраться, кто из сказочных героев злой, 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веселый,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грустный? С кем из них Буратино подружится?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64296" cy="31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482" l="1600" r="9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3512" y="2636912"/>
            <a:ext cx="2880320" cy="354789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7388" l="1000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36" y="1673673"/>
            <a:ext cx="3388960" cy="34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своего питомца.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25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39" y="3112574"/>
            <a:ext cx="2419941" cy="32718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26" b="93939" l="6215" r="9717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4" y="1340768"/>
            <a:ext cx="2808312" cy="282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2" b="91915" l="4865" r="9675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7" y="3732253"/>
            <a:ext cx="2698625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5" b="91983" l="3922" r="9705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" y="993250"/>
            <a:ext cx="2357623" cy="27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53" b="89209" l="7143" r="96939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20" y="4788794"/>
            <a:ext cx="2658988" cy="206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5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Подскажите Буратино, кто здесь лишний и почему.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8502" l="9135" r="96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8" y="1196752"/>
            <a:ext cx="2232248" cy="283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4" b="93993" l="9735" r="89381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0" y="3701568"/>
            <a:ext cx="2232248" cy="307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" b="10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38" y="1268760"/>
            <a:ext cx="2120213" cy="27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4" b="97500" l="3089" r="89189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54" y="908720"/>
            <a:ext cx="2600190" cy="281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3667" l="3846" r="89904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2222442" cy="32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0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7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Разозлился мальчик Марк, не унять его никак!</a:t>
            </a:r>
            <a:b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Марка. </a:t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Марк </a:t>
            </a:r>
            <a:r>
              <a:rPr lang="ru-RU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успокоился?</a:t>
            </a: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8" b="951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3" y="1916832"/>
            <a:ext cx="1584176" cy="284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1" b="96390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3437735"/>
            <a:ext cx="1872208" cy="295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9" b="97509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23" y="3837255"/>
            <a:ext cx="1821557" cy="28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" b="100000" l="0" r="93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" y="3719266"/>
            <a:ext cx="2109418" cy="29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35" b="98155" l="9524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86" y="1772816"/>
            <a:ext cx="18002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1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Какие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чувства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будет испытывать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этой ситуации?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изменить его настроение?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81" y="2057103"/>
            <a:ext cx="1746299" cy="20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93064" l="10000" r="93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65" y="3609805"/>
            <a:ext cx="1823893" cy="19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03" y="4826320"/>
            <a:ext cx="1584176" cy="14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5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40" y="1686242"/>
            <a:ext cx="1507364" cy="1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3" b="98251" l="5413" r="985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8" y="1453830"/>
            <a:ext cx="3460630" cy="33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9" b="93976" l="9135" r="96635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" y="4085063"/>
            <a:ext cx="3078271" cy="24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выражение лица будет у  Буратино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теперь?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100000" l="2239" r="96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656184" cy="14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9" b="100000" l="7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58" y="1090733"/>
            <a:ext cx="1592356" cy="15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0" b="95161" l="9581" r="95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25" y="824507"/>
            <a:ext cx="1856797" cy="20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97" b="98065" l="8333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15" y="4372820"/>
            <a:ext cx="1960815" cy="178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76" b="94083" l="1987" r="94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29" y="1916832"/>
            <a:ext cx="1743603" cy="19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00" l="355" r="98759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5" y="1484784"/>
            <a:ext cx="2692656" cy="38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 скорых встреч!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2851" b="2851"/>
          <a:stretch/>
        </p:blipFill>
        <p:spPr bwMode="auto">
          <a:xfrm>
            <a:off x="1833231" y="479691"/>
            <a:ext cx="5485613" cy="482453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048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1592</TotalTime>
  <Words>81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Times New Roman</vt:lpstr>
      <vt:lpstr>Verdana</vt:lpstr>
      <vt:lpstr>Воздушный поток</vt:lpstr>
      <vt:lpstr>Электронное интерактивное   дидактическое мультимедийное пособие  «Азбука настроений  Буратино»  для детей старшей и подготовительной к школе групп </vt:lpstr>
      <vt:lpstr>Какое настроение у Буратино? Как вы догадались? Подберите маску с таким же настроением. </vt:lpstr>
      <vt:lpstr>Помогите Буратино разобраться, кто из сказочных героев злой,  кто веселый,  кто грустный? С кем из них Буратино подружится? </vt:lpstr>
      <vt:lpstr>Помогите Буратино найти своего питомца. </vt:lpstr>
      <vt:lpstr>Подскажите Буратино, кто здесь лишний и почему. </vt:lpstr>
      <vt:lpstr>Разозлился мальчик Марк, не унять его никак! Помогите Буратино найти Марка.  Что нужно сделать, чтобы Марк успокоился? </vt:lpstr>
      <vt:lpstr> Какие  чувства будет испытывать Буратино в этой ситуации? Что нужно сделать, чтобы изменить его настроение? </vt:lpstr>
      <vt:lpstr>  Какое выражение лица будет у  Буратино теперь?  </vt:lpstr>
      <vt:lpstr>До скорых встреч!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Пользователь</cp:lastModifiedBy>
  <cp:revision>70</cp:revision>
  <dcterms:created xsi:type="dcterms:W3CDTF">2013-02-19T15:27:03Z</dcterms:created>
  <dcterms:modified xsi:type="dcterms:W3CDTF">2020-11-08T14:43:38Z</dcterms:modified>
</cp:coreProperties>
</file>