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1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5" r:id="rId8"/>
    <p:sldId id="269" r:id="rId9"/>
    <p:sldId id="266" r:id="rId10"/>
    <p:sldId id="271" r:id="rId11"/>
    <p:sldId id="270" r:id="rId12"/>
    <p:sldId id="273" r:id="rId13"/>
    <p:sldId id="267" r:id="rId14"/>
    <p:sldId id="268" r:id="rId15"/>
    <p:sldId id="272" r:id="rId16"/>
    <p:sldId id="262" r:id="rId17"/>
    <p:sldId id="26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620688"/>
            <a:ext cx="7416824" cy="1562472"/>
          </a:xfrm>
        </p:spPr>
        <p:txBody>
          <a:bodyPr/>
          <a:lstStyle/>
          <a:p>
            <a:pPr algn="ctr"/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88224" y="5864138"/>
            <a:ext cx="3168352" cy="993862"/>
          </a:xfrm>
        </p:spPr>
        <p:txBody>
          <a:bodyPr>
            <a:noAutofit/>
          </a:bodyPr>
          <a:lstStyle/>
          <a:p>
            <a:pPr algn="l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D:\ГОРКА 2019\ТИТ+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G:\ГОРКА 2019\картинки ловушки\санк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980729"/>
            <a:ext cx="7128792" cy="53438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G:\ГОРКА 2019\картинки ловушки\снег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980729"/>
            <a:ext cx="7128792" cy="53438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052737"/>
            <a:ext cx="7344815" cy="5271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Шарапова\Desktop\20191129_1303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278" y="1214423"/>
            <a:ext cx="7803444" cy="51101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Шарапова\Desktop\20191129_1303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357299"/>
            <a:ext cx="8572560" cy="49673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Роман\Downloads\20191202_1113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278" y="1268761"/>
            <a:ext cx="7803444" cy="50558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ГОРКА 2019\ДОРОГ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6453"/>
            <a:ext cx="9144000" cy="64650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3.infourok.ru/uploads/ex/0c2a/000528c1-52ff9d43/img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145"/>
            <a:ext cx="9144000" cy="68711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ГОРКА 2019\зим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880"/>
            <a:ext cx="9144000" cy="6492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ГОРКА 2019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ГОРКА 2019\gor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947737"/>
            <a:ext cx="7143750" cy="4962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ГОРКА 2019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ГОРКА 2019\7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7170" name="Picture 2" descr="D:\ГОРКА 2019\sugrob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142985"/>
            <a:ext cx="6143667" cy="51816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6046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ГОРКА 2019\картинки ловушки\не цеплятьс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764704"/>
            <a:ext cx="7200800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332656"/>
            <a:ext cx="6347713" cy="13208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 descr="D:\ГОРКА 2019\11_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214423"/>
            <a:ext cx="6643734" cy="51101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6017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126</TotalTime>
  <Words>0</Words>
  <Application>Microsoft Office PowerPoint</Application>
  <PresentationFormat>Экран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Тайны   осенней дороги</dc:title>
  <dc:creator>Шарапова</dc:creator>
  <cp:lastModifiedBy>Пользователь Windows</cp:lastModifiedBy>
  <cp:revision>19</cp:revision>
  <dcterms:modified xsi:type="dcterms:W3CDTF">2019-12-03T03:13:31Z</dcterms:modified>
</cp:coreProperties>
</file>