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86" r:id="rId3"/>
    <p:sldId id="288" r:id="rId4"/>
    <p:sldId id="295" r:id="rId5"/>
    <p:sldId id="296" r:id="rId6"/>
    <p:sldId id="294" r:id="rId7"/>
    <p:sldId id="298" r:id="rId8"/>
    <p:sldId id="299" r:id="rId9"/>
    <p:sldId id="300" r:id="rId10"/>
    <p:sldId id="297" r:id="rId11"/>
    <p:sldId id="301" r:id="rId12"/>
    <p:sldId id="28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D1313D-FE63-4237-8FDD-BB22ED6B9805}">
          <p14:sldIdLst>
            <p14:sldId id="287"/>
            <p14:sldId id="286"/>
            <p14:sldId id="288"/>
            <p14:sldId id="295"/>
            <p14:sldId id="296"/>
            <p14:sldId id="294"/>
            <p14:sldId id="298"/>
            <p14:sldId id="299"/>
            <p14:sldId id="300"/>
            <p14:sldId id="297"/>
            <p14:sldId id="301"/>
            <p14:sldId id="289"/>
          </p14:sldIdLst>
        </p14:section>
        <p14:section name="Раздел без заголовка" id="{4EE385CB-45FC-46A6-A2D9-BE25145428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FA249-7575-4F9D-A2FE-517E976BDDE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22DD-913B-42DB-903E-7175CA7A94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70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3A0B-C96D-4E3F-B613-B65482C26E07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139C-A1B4-48D3-B3FC-0265FADD6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3FC1-5AD8-41F9-A40E-74C9A99E9AAD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A0B-4D59-426A-BC28-154971CAC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1C6E-B01E-445B-BAEB-A5F3BBA8F422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C2C8-E1D8-46A4-AE86-638794B1DA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B3EA-8108-415C-B9CB-FEBE4EEACBB4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E9B1-6F87-4818-A077-87FEF2722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3832-5B5F-479B-9622-4656C2C970EF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2ECD-F7A9-4B02-947F-00F0BDCEE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E20F-7EBB-4902-9EAE-7B285CD80DAB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F47-43B1-47C7-993F-EE1480360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4388-0C6C-4FC7-94DC-DE7304DD381B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6173-7A54-4816-8811-F68B6BAE6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6384-9296-4D8F-8B39-08F03695331D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70AA-01A0-4224-A44F-EBDDE6E49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E03-AA45-4210-9556-4532AEDB330A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32E9-1995-4C6C-B282-33B093EF0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35FF-60C0-4000-8F1C-5DC421620B03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AD61-C624-4A3D-9431-B1F2F83AE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C132A-5ABB-4FA5-871F-8FBEA6C8D78D}" type="datetimeFigureOut">
              <a:rPr lang="ru-RU"/>
              <a:pPr>
                <a:defRPr/>
              </a:pPr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95D376-2ED4-4D1A-9A99-17C4783EF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0;&#1095;&#1077;&#1090;%20&#1075;&#1088;%20&#1054;&#1089;&#1100;&#1084;&#1080;&#1085;&#1086;&#1078;&#1082;&#1080;%2013.04-17.04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-&#1052;&#1072;&#1090;&#1077;&#1084;&#1072;&#1090;&#1080;&#1095;&#1077;&#1089;&#1082;&#1080;&#1077;&#1083;&#1072;&#1073;&#1080;&#1088;&#1080;&#1085;&#1090;&#1099;%20%20https:\img1.labirint.ru\rcimg\bdbddbddcc819b69d0c75635d137f98f\1920x1080\books56\555551\ph_1.jpg?156394974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video/preview/?filmId=14149934793373103865&amp;text=&#1051;&#1077;&#1087;&#1082;&#1072;%20&#1055;&#1083;&#1072;&#1089;&#1090;&#1080;&#1083;&#1080;&#1085;&#1086;&#1075;&#1088;&#1072;&#1092;&#1080;&#1103;%20&#1059;&#1082;&#1088;&#1072;&#1089;&#1100;%20&#1087;&#1072;&#1089;&#1093;&#1072;&#1083;&#1100;&#1085;&#1086;&#1077;%20&#1103;&#1081;&#1094;&#1086;%20&#1080;&#1083;&#1080;%20&#1082;&#1091;&#1083;&#1080;&#1095;&amp;path=wizard&amp;parent-reqid=1586776031143588-658150581743900884100174-production-app-host-man-web-yp-182&amp;redircnt=1586776108.1" TargetMode="External"/><Relationship Id="rId4" Type="http://schemas.openxmlformats.org/officeDocument/2006/relationships/hyperlink" Target="file:///C:\Users\user\Desktop\&#1084;&#1072;&#1088;.&#1083;.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s://multiurok.ru/index.php/files/viesiolyi-schiot-slozhieniie-i-vychitaniie-v-pried.html-1&#1079;&#1072;&#1076;&#1072;&#1085;&#1080;&#1077;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away.php?to=https://yandex.ru/efir?stream_id%3D44f61b8992911f009d7fb3bce1a91181%26from_block%3Dlogo_partner_player&amp;cc_key" TargetMode="External"/><Relationship Id="rId4" Type="http://schemas.openxmlformats.org/officeDocument/2006/relationships/hyperlink" Target="https://vk.com/away.php?to=https://youtu.be/lXg_hcmBh-Y&amp;cc_ke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s://www.miloliza.com/sukhomlinskij-rasskazy-i-skazki-dlya-detej/146-sukhomlinskij-chitat/6275-stydno-pered-solovushkoj-&#1087;&#1088;&#1086;&#1095;&#1080;&#1090;&#1072;&#1081;&#1090;&#1077;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way.php?to=https://yandex.ru/efir?stream_id%3D44f61b8992911f009d7fb3bce1a91181%26from_block%3Dlogo_partner_player&amp;cc_key" TargetMode="External"/><Relationship Id="rId5" Type="http://schemas.openxmlformats.org/officeDocument/2006/relationships/hyperlink" Target="https://vk.com/away.php?to=https://avatars.mds.yandex.net/get-pdb/1816426/c4a77096-dd2c-4cba-9ff9-36d01cf0b114/s1200?webp%3Dfalse&amp;cc_key" TargetMode="External"/><Relationship Id="rId4" Type="http://schemas.openxmlformats.org/officeDocument/2006/relationships/hyperlink" Target="https://vk.com/away.php?utf=1&amp;to=https://youtu.be/-tS4S7iDaz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yandex.ru/images/search?from%3Dtabbar%26text%3D&#1089;&#1090;&#1080;&#1093;&#1086;&#1090;&#1074;&#1086;&#1088;&#1077;&#1085;&#1080;&#1103;%20&#1090;&#1086;&#1082;&#1084;&#1072;&#1082;&#1086;&#1074;&#1072;%25" TargetMode="External"/><Relationship Id="rId7" Type="http://schemas.openxmlformats.org/officeDocument/2006/relationships/hyperlink" Target="https://vk.com/away.php?to=https://youtu.be/6xFWbCZYKts&amp;cc_ke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way.php?to=https://www.maam.ru/images/users/photos/medium/7667ed3c547080f8591fbe7790f454b0.jpg&amp;cc_key" TargetMode="External"/><Relationship Id="rId5" Type="http://schemas.openxmlformats.org/officeDocument/2006/relationships/hyperlink" Target="https://vk.com/away.php?to=https://yandex.ru/images/search?from%3Dtab" TargetMode="External"/><Relationship Id="rId4" Type="http://schemas.openxmlformats.org/officeDocument/2006/relationships/hyperlink" Target="https://vk.com/away.php?to=https://yandex.ru/images/search?text%3D%F2%FE%F2%F7%E5%E2%20%E2%E5%F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77609" y="2928934"/>
            <a:ext cx="3672800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оТЧЕТ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Писчикова Л.Б </a:t>
            </a: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Баландина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Н.Н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Иванова Т.А.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671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8" y="116632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632"/>
            <a:ext cx="3771882" cy="522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72" y="3055026"/>
            <a:ext cx="2605218" cy="34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4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43574" cy="5328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74" y="188640"/>
            <a:ext cx="3075806" cy="41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836"/>
            <a:ext cx="2272932" cy="40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6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Вывод: </a:t>
            </a:r>
            <a:r>
              <a:rPr lang="ru-RU" sz="2400" dirty="0" smtClean="0"/>
              <a:t>Находясь на самоизоляции (дистанционное обучение)  родители с удовольствием откликнулись на рекомендации воспитателей. Выслали много фото и видео о занимательной жизни своих детей в этот период. Дети с удовольствием выполняют задания, некоторые работы отправлены на выставку, </a:t>
            </a:r>
            <a:r>
              <a:rPr lang="ru-RU" sz="2400" dirty="0" err="1" smtClean="0"/>
              <a:t>т.е</a:t>
            </a:r>
            <a:r>
              <a:rPr lang="ru-RU" sz="2400" dirty="0" smtClean="0"/>
              <a:t> контакт с родителями стал еще ближе.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417638"/>
          </a:xfrm>
        </p:spPr>
        <p:txBody>
          <a:bodyPr/>
          <a:lstStyle/>
          <a:p>
            <a:r>
              <a:rPr lang="ru-RU" sz="1200" b="1" dirty="0" smtClean="0"/>
              <a:t>Примерная форма календарного планирования  (дистанционное образование)</a:t>
            </a:r>
            <a:r>
              <a:rPr lang="ru-RU" sz="1200" dirty="0" smtClean="0"/>
              <a:t> (на неделю – 13.04-17.04.2020)</a:t>
            </a:r>
            <a:br>
              <a:rPr lang="ru-RU" sz="1200" dirty="0" smtClean="0"/>
            </a:br>
            <a:r>
              <a:rPr lang="ru-RU" sz="1200" b="1" dirty="0" smtClean="0"/>
              <a:t>Группа: Подготовительная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Тема</a:t>
            </a:r>
            <a:r>
              <a:rPr lang="ru-RU" sz="1200" dirty="0" smtClean="0"/>
              <a:t>: </a:t>
            </a:r>
            <a:r>
              <a:rPr lang="ru-RU" sz="1200" b="1" dirty="0" smtClean="0"/>
              <a:t>Наше </a:t>
            </a:r>
            <a:r>
              <a:rPr lang="ru-RU" sz="1200" b="1" dirty="0" err="1" smtClean="0"/>
              <a:t>село.Наш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Край.Наша</a:t>
            </a:r>
            <a:r>
              <a:rPr lang="ru-RU" sz="1200" b="1" dirty="0" smtClean="0"/>
              <a:t> Родина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Цель: Закрепить знание о своем селе…..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Итоговое мероприятие: Пусть навеки исчезнут войны. Видеоролики стихов о войне.(</a:t>
            </a:r>
            <a:r>
              <a:rPr lang="ru-RU" sz="1200" b="1" dirty="0" err="1" smtClean="0"/>
              <a:t>дети+родители</a:t>
            </a:r>
            <a:r>
              <a:rPr lang="ru-RU" sz="1200" b="1" dirty="0" smtClean="0"/>
              <a:t>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Ответственный  за проведение итогового мероприятия: Писчикова Л.Б </a:t>
            </a:r>
            <a:r>
              <a:rPr lang="ru-RU" sz="1200" b="1" dirty="0" err="1" smtClean="0"/>
              <a:t>Баландина</a:t>
            </a:r>
            <a:r>
              <a:rPr lang="ru-RU" sz="1200" b="1" dirty="0" smtClean="0"/>
              <a:t> Н.Н. </a:t>
            </a:r>
            <a:r>
              <a:rPr lang="ru-RU" sz="1200" b="1" dirty="0" err="1" smtClean="0"/>
              <a:t>ИвановаТ.А</a:t>
            </a:r>
            <a:r>
              <a:rPr lang="ru-RU" sz="1200" b="1" dirty="0" smtClean="0"/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397000"/>
          <a:ext cx="9144002" cy="5318147"/>
        </p:xfrm>
        <a:graphic>
          <a:graphicData uri="http://schemas.openxmlformats.org/drawingml/2006/table">
            <a:tbl>
              <a:tblPr/>
              <a:tblGrid>
                <a:gridCol w="653056"/>
                <a:gridCol w="962885"/>
                <a:gridCol w="3359891"/>
                <a:gridCol w="2191691"/>
                <a:gridCol w="1976479"/>
              </a:tblGrid>
              <a:tr h="962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Взаимодействие с родителями (обратная связь)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13.04.20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ФЦКМ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«Знаете ли вы деревья нашего Края.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Понаблюдайте,что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же происходит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 деревьями весной и нарисуйте их»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  <a:hlinkClick r:id="rId3" action="ppaction://hlinkpres?slideindex=1&amp;slidetitle="/>
                        </a:rPr>
                        <a:t>https://youtu.be/142igyR5gGA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  <a:hlinkClick r:id="rId3" action="ppaction://hlinkpres?slideindex=1&amp;slidetitle="/>
                        </a:rPr>
                        <a:t>https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  <a:hlinkClick r:id="rId3" action="ppaction://hlinkpres?slideindex=1&amp;slidetitle="/>
                        </a:rPr>
                        <a:t>://youtu.be/U70xn5iqUIk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родителей: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обратной связи;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досуговой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 игровой деятельности с детьми в домашних условиях;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безопасности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жизнидеятельности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ребенка  в домашних условиях;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по запросу родителей.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Художественная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литаратура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Я Люблю своё село"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Чтение стиха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М.Матусовского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"С чего начинается Родина"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Физку-ра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Поиграйте в игру" Веселая скакалочка"и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покидайте мяч в корзину с места.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  <a:hlinkClick r:id="rId3" action="ppaction://hlinkpres?slideindex=1&amp;slidetitle="/>
                        </a:rPr>
                        <a:t>https://youtu.be/C84BaGhn3Q4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8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14356"/>
          <a:ext cx="9144000" cy="5572164"/>
        </p:xfrm>
        <a:graphic>
          <a:graphicData uri="http://schemas.openxmlformats.org/drawingml/2006/table">
            <a:tbl>
              <a:tblPr/>
              <a:tblGrid>
                <a:gridCol w="737872"/>
                <a:gridCol w="1343544"/>
                <a:gridCol w="1490112"/>
                <a:gridCol w="3126073"/>
                <a:gridCol w="2446399"/>
              </a:tblGrid>
              <a:tr h="50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Взаимодействие с родителями (обратная связь)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14.04.20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ФЭМП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Математическиелабиринты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-https://img1.labirint.ru/rcimg/bdbddbddcc819b69d0c75635d137f98f/1920x1080/books56/555551/ph_1.jpg?1563949749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https://www.youtube.com/99d317ae-4472-4815-9f8f-823e393e1cda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родителей: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обратной связи;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досуговой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 игровой деятельности с детьми в домашних условиях;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организация безопасности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жизнидеятельности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ребенка  в домашних условиях;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по запросу родителей.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Развитие речи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(Обучение грамоте)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Беседа Сказка о пасхальном яйце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Прочитайте вместе с детьми стихи о Пасхе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Путешествие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Звуковичка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9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Пластилинография-«Укрась  пасхальное яйцо или кулич»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yandex.ru/video/preview/?filmId=14149934793373103865&amp;text=Лепка%20Пластилинография%20Укрась%20пасхальное%20яйцо%20или%20кулич&amp;path=wizard&amp;parent-reqid=1586776031143588-658150581743900884100174-production-app-host-man-web-yp-182&amp;redircnt=1586776108.1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30" marR="51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947677"/>
              </p:ext>
            </p:extLst>
          </p:nvPr>
        </p:nvGraphicFramePr>
        <p:xfrm>
          <a:off x="-1" y="260648"/>
          <a:ext cx="8964488" cy="6488983"/>
        </p:xfrm>
        <a:graphic>
          <a:graphicData uri="http://schemas.openxmlformats.org/drawingml/2006/table">
            <a:tbl>
              <a:tblPr firstRow="1" firstCol="1" bandRow="1"/>
              <a:tblGrid>
                <a:gridCol w="723385"/>
                <a:gridCol w="1317168"/>
                <a:gridCol w="1460859"/>
                <a:gridCol w="3064703"/>
                <a:gridCol w="2398373"/>
              </a:tblGrid>
              <a:tr h="600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родителями (обратная связь)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15.04.20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ФЭМП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«Веселый счет. Счет до 10»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Зарядка для глаз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://vk.com/away.php?utf=1&amp;to=https%3A%2F%2Fmultiurok.ru%2Findex.php%2Ffiles%2Fviesiolyi-schiot-slozhieniie-i-vychitaniie-v-pried.html-1задание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://vk.com/away.php?to=https%3A%2F%2Fyoutu.be%2FlXg_hcmBh-Y&amp;cc_key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5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5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5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://vk.com/away.php?to=https%3A%2F%2Fyandex.ru%2Fefir%3Fstream_id%3D44f61b8992911f009d7fb3bce1a91181%26from_block%3Dlogo_partner_player&amp;cc_key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 родителей: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обратной связи;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досуговой и игровой деятельности с детьми в домашних условиях;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безопасности жизнидеятельности ребенка  в домашних условиях;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 запросу родителей.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Физ-ра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Играем в подвижные игры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странице группы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79" marR="68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42023"/>
              </p:ext>
            </p:extLst>
          </p:nvPr>
        </p:nvGraphicFramePr>
        <p:xfrm>
          <a:off x="107504" y="684763"/>
          <a:ext cx="9036496" cy="6870192"/>
        </p:xfrm>
        <a:graphic>
          <a:graphicData uri="http://schemas.openxmlformats.org/drawingml/2006/table">
            <a:tbl>
              <a:tblPr firstRow="1" firstCol="1" bandRow="1"/>
              <a:tblGrid>
                <a:gridCol w="729197"/>
                <a:gridCol w="1327748"/>
                <a:gridCol w="1472593"/>
                <a:gridCol w="3089321"/>
                <a:gridCol w="241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родителями (обратная связь)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16.04.20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Играем в пальчиковую игру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«Пересказ рассказа «Стыдно перед соловушкой»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https://vk.com/away.php?utf=1&amp;to=https%3A%2F%2Fwww.miloliza.com%2Fsukhomlinskij-rasskazy-i-skazki-dlya-detej%2F146-sukhomlinskij-chitat%2F6275-stydno-pered-solovushkoj-прочитайте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://vk.com/away.php?utf=1&amp;to=https%3A%2F%2Fyoutu.be%2F-tS4S7iDaz4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ttps://vk.com/away.php?to=https%3A%2F%2Favatars.mds.yandex.net%2Fget-pdb%2F1816426%2Fc4a77096-dd2c-4cba-9ff9-36d01cf0b114%2Fs1200%3Fwebp%3Dfalse&amp;cc_key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https://vk.com/away.php?to=https%3A%2F%2Fyandex.ru%2Fefir%3Fstream_id%3D44f61b8992911f009d7fb3bce1a91181%26from_block%3Dlogo_partner_player&amp;cc_key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 родителей: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обратной связи;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досуговой и игровой деятельности с детьми в домашних условиях;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безопасности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жизнидеятельности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ребенка  в домашних условиях;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 запросу родителей.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Физ-ра Весёлая физ – зарядка.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Играем в подвижные игры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 мы построим самолет»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4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617332"/>
              </p:ext>
            </p:extLst>
          </p:nvPr>
        </p:nvGraphicFramePr>
        <p:xfrm>
          <a:off x="-1" y="116632"/>
          <a:ext cx="8964489" cy="8097012"/>
        </p:xfrm>
        <a:graphic>
          <a:graphicData uri="http://schemas.openxmlformats.org/drawingml/2006/table">
            <a:tbl>
              <a:tblPr firstRow="1" firstCol="1" bandRow="1"/>
              <a:tblGrid>
                <a:gridCol w="723557"/>
                <a:gridCol w="1317478"/>
                <a:gridCol w="2029762"/>
                <a:gridCol w="2696956"/>
                <a:gridCol w="219673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родителями (обратная связь)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17.04.20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мир+Соц ценности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музыка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 Прослушайте с ребенком и проговорите приветствие « Я здоровоюсь везде»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Повторите с ребенком стихотворение о весне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Токмакова» Весна»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Ф.И.Тютчев» Весенние воды»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С.Я.Маршак «Апрель»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Учим ноты Видео «Сольфеджио для малышей»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vk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com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away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php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?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to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=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%3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A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%2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F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%2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Fyandex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%2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Fimages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%2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Fsearch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%3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Ffrom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%3</a:t>
                      </a:r>
                      <a:r>
                        <a:rPr lang="en-US" sz="14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Dtabbar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%26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text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%3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D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стихотворения%2520токмакова%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https://vk.com/away.php?to=https%3A%2F%2Fyandex.ru%2Fimages%2Fsearch%3Ftext%3D%F2%FE%F2%F7%E5%E2%2520%E2%E5%F1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https://vk.com/away.php?to=https%3A%2F%2Fyandex.ru%2Fimages%2Fsearch%3Ffrom%3Dtab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страничке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https://vk.com/away.php?to=https%3A%2F%2Fwww.maam.ru%2Fimages%2Fusers%2Fphotos%2Fmedium%2F7667ed3c547080f8591fbe7790f454b0.jpg&amp;cc_key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https://vk.com/away.php?to=https%3A%2F%2Fyoutu.be%2F6xFWbCZYKts&amp;cc_key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 родителей: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обратной связи;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досуговой и игровой деятельности с детьми в домашних условиях;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организация безопасности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жизнидеятельности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ребенка  в домашних условиях;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 запросу родителей.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Художественное развитие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Продолжайте делать поделки и аппликации к празднику «Пасхи»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Используя нетрадиционные приёмы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Предложите детям прослушать о празднике «ПАСХА» и посмотреть видео о празднике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72" y="241350"/>
            <a:ext cx="4335528" cy="32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58" y="4035775"/>
            <a:ext cx="4808472" cy="360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41350"/>
            <a:ext cx="325892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73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1776"/>
            <a:ext cx="3816424" cy="529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10" y="0"/>
            <a:ext cx="2996890" cy="39958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35992"/>
            <a:ext cx="2160240" cy="3837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7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261_html_578a1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" y="43781"/>
            <a:ext cx="9144000" cy="6769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686800" y="6218851"/>
            <a:ext cx="206375" cy="28611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83023"/>
            <a:ext cx="3600400" cy="4991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77" y="116632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32" y="405625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9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522</TotalTime>
  <Words>544</Words>
  <Application>Microsoft Office PowerPoint</Application>
  <PresentationFormat>Экран (4:3)</PresentationFormat>
  <Paragraphs>223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Луг</vt:lpstr>
      <vt:lpstr>Презентация PowerPoint</vt:lpstr>
      <vt:lpstr>Примерная форма календарного планирования  (дистанционное образование) (на неделю – 13.04-17.04.2020) Группа: Подготовительная Тема: Наше село.Наш Край.Наша Родина Цель: Закрепить знание о своем селе….. Итоговое мероприятие: Пусть навеки исчезнут войны. Видеоролики стихов о войне.(дети+родители) Ответственный  за проведение итогового мероприятия: Писчикова Л.Б Баландина Н.Н. ИвановаТ.А.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68</cp:revision>
  <dcterms:created xsi:type="dcterms:W3CDTF">2016-02-10T07:20:56Z</dcterms:created>
  <dcterms:modified xsi:type="dcterms:W3CDTF">2020-04-16T19:02:23Z</dcterms:modified>
</cp:coreProperties>
</file>