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3" r:id="rId4"/>
    <p:sldId id="264" r:id="rId5"/>
    <p:sldId id="262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62" d="100"/>
          <a:sy n="62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чт 31.10.19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7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чт 31.10.19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ОБЩЕЕ РОДИТЕЛЬСКОЕ СОБРАНИЕ МБДОУ №37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20888"/>
            <a:ext cx="8064896" cy="3506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244953"/>
            <a:ext cx="792088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437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 ДОУ</a:t>
            </a:r>
            <a:endParaRPr lang="ru-RU" sz="4800" b="1" i="1" dirty="0">
              <a:solidFill>
                <a:srgbClr val="0437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39552" y="980728"/>
            <a:ext cx="7992888" cy="56166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преимущество иметь деньги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ими пользоваться»</a:t>
            </a:r>
          </a:p>
          <a:p>
            <a:pPr algn="ctr"/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Б. Франклин</a:t>
            </a:r>
          </a:p>
        </p:txBody>
      </p:sp>
    </p:spTree>
    <p:extLst>
      <p:ext uri="{BB962C8B-B14F-4D97-AF65-F5344CB8AC3E}">
        <p14:creationId xmlns:p14="http://schemas.microsoft.com/office/powerpoint/2010/main" val="773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704856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обучение и воспитание детей в детском саду </a:t>
            </a:r>
            <a:r>
              <a:rPr lang="ru-RU" sz="28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сравнительно </a:t>
            </a:r>
            <a:r>
              <a:rPr lang="ru-RU" sz="28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направление в дошкольной педагогике. А ведь финансовая грамотность является глобальной социальной проблемой, неотделимой от ребенка с ранних лет его жизни.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7920880" cy="3170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66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260648"/>
            <a:ext cx="8280920" cy="23762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качество человека, которое показывает степень его осведомленности в финансовых вопросах, умение зарабатывать и управлять деньгами.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3203848" y="2852936"/>
            <a:ext cx="5760640" cy="3888432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437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нашей стране не много кто знает какие права имеет потребитель финансовых услуг и как их защищать в случае нарушений. Поэтому наши </a:t>
            </a:r>
            <a:r>
              <a:rPr lang="ru-RU" sz="2400" b="1" dirty="0" smtClean="0">
                <a:solidFill>
                  <a:srgbClr val="0437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достойны </a:t>
            </a:r>
            <a:r>
              <a:rPr lang="ru-RU" sz="2400" b="1" dirty="0">
                <a:solidFill>
                  <a:srgbClr val="0437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быть в курсе, как правильно пользоваться средствами, которые они будут зарабатывать во взрослой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2217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1556792"/>
            <a:ext cx="8640960" cy="49685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так или иначе, рано включаются в финансовую жизнь семьи: сталкиваются с деньгами, рекламой, ходят с родителями в магазин, участвуют в купле-продаже, овладевая таким образом первыми уроками финансовой грамотности, пока еще на житейском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6841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анные 1"/>
          <p:cNvSpPr/>
          <p:nvPr/>
        </p:nvSpPr>
        <p:spPr>
          <a:xfrm>
            <a:off x="0" y="1412776"/>
            <a:ext cx="9144000" cy="468052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437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НАДЕЕМСЯ НА ПЛОДОТВОРНОЕ СОТРУДНИЧЕСТВО!!!</a:t>
            </a:r>
            <a:endParaRPr lang="ru-RU" sz="4400" dirty="0">
              <a:solidFill>
                <a:srgbClr val="0437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11560" y="2204864"/>
            <a:ext cx="7992888" cy="3240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ЗАДАЧИ МБДОУ №37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на 2019 – 2020 учебный год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65723" y="489179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59825" y="492493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09204" y="27114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869742" y="188640"/>
            <a:ext cx="7687489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технологий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сотворчество взрослых и детей,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интересы и возможности каждого ребенка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учитывающего социальную ситуацию его развития;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71909" y="30289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75395" y="1928511"/>
            <a:ext cx="522874" cy="56735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94874" y="20103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97120" y="356027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05277" y="358396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037960" y="3486134"/>
            <a:ext cx="788356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игровые технологии в практике МБДОУ №37 для </a:t>
            </a:r>
            <a:endParaRPr lang="ru-RU" sz="2000" b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проявлений детской активности, </a:t>
            </a:r>
            <a:endParaRPr lang="ru-RU" sz="2000" b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</a:t>
            </a:r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воображения и игрового творчества.</a:t>
            </a:r>
            <a:endParaRPr lang="en-US" sz="2000" b="1" dirty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022827" y="4679395"/>
            <a:ext cx="810438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познавательному развитию: </a:t>
            </a:r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</a:t>
            </a:r>
          </a:p>
          <a:p>
            <a:pPr eaLnBrk="0" hangingPunct="0"/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</a:t>
            </a:r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математике и предметам естественно-научного </a:t>
            </a:r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</a:p>
          <a:p>
            <a:pPr eaLnBrk="0" hangingPunct="0"/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элементов современных </a:t>
            </a:r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проектно–преобразующих</a:t>
            </a:r>
          </a:p>
          <a:p>
            <a:pPr eaLnBrk="0" hangingPunct="0"/>
            <a:r>
              <a:rPr lang="ru-RU" sz="2000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  <a:endParaRPr lang="en-US" sz="2000" b="1" dirty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2827" y="1906255"/>
            <a:ext cx="7221581" cy="141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по охране и укреплению психофизического </a:t>
            </a:r>
            <a:endParaRPr lang="ru-RU" b="1" dirty="0" smtClean="0">
              <a:solidFill>
                <a:srgbClr val="0437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через формирование здоровье сберегающей развивающей среды в МБДОУ №37 и использование нетрадиционных методик и тесного сотрудничества педагогов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96537"/>
            <a:ext cx="3963743" cy="228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8"/>
            <a:ext cx="835224" cy="713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132" y="74650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72816"/>
            <a:ext cx="835224" cy="7132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0"/>
            <a:ext cx="6984776" cy="149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работу педагогов по развитию речи детей с помощью использования театрализованной деятельности, дидактических игр и чтение художественной литературы.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132" y="17728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4356" y="1602378"/>
            <a:ext cx="712879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профессиональной компетентности педагогов в соответствии с ФГОС ДО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924944"/>
            <a:ext cx="835224" cy="713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9132" y="301998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2896537"/>
            <a:ext cx="7132095" cy="2476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развитие кадрового потенциала МБДОУ №37 в современной образовательной реальности через использование активных форм методической работы: сетевое взаимодействие, мастер-классы, обучающие семинары, открытие просмотры; участие педагогов в конкурсах профессионального мастерства; повышение квалификации на курсах, прохождение процедуры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1" y="3909459"/>
            <a:ext cx="2530059" cy="292023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В ДОУ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379065"/>
            <a:ext cx="8280920" cy="457021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" Мы слишком часто даем детям ответы, которые надо выучить, а не ставим перед ними проблемы, которые надо решить”.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Роджер Левин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509120"/>
            <a:ext cx="2523963" cy="2164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755576" y="188640"/>
            <a:ext cx="7848872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628800"/>
            <a:ext cx="8928992" cy="1296144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проектом понимается самостоятельная или коллективная творческая работа, (завершенная работа) имеющая социально значимый результат.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3212976"/>
            <a:ext cx="6336704" cy="316835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- это специально организованный взрослым и выполняемый детьми комплекс действий, завершающийся созданием творческих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317"/>
            <a:ext cx="8568952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НУЖНЫ ПРОЕКТЫ В ДОО?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712968" cy="537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проекты: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помогают активизировать самостоятельную познавательную деятельность детей;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помогают осваивать детьми окружающую действительность, всесторонне изучать ее;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развитию творческих способностей детей;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умению наблюдать и слушать;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развитию навыков обобщать и анализировать;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развитию мышления;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помогают увидеть проблему с разных сторон, комплексно;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воображение; </a:t>
            </a:r>
          </a:p>
          <a:p>
            <a:pPr algn="ctr"/>
            <a:r>
              <a:rPr lang="ru-RU" sz="2400" b="1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внимание, память, речь. </a:t>
            </a:r>
          </a:p>
        </p:txBody>
      </p:sp>
    </p:spTree>
    <p:extLst>
      <p:ext uri="{BB962C8B-B14F-4D97-AF65-F5344CB8AC3E}">
        <p14:creationId xmlns:p14="http://schemas.microsoft.com/office/powerpoint/2010/main" val="8753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32656"/>
            <a:ext cx="5273497" cy="499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84" y="1246443"/>
            <a:ext cx="2755631" cy="4365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2469094" cy="1390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03" y="2460774"/>
            <a:ext cx="2469094" cy="1457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03" y="4122739"/>
            <a:ext cx="2469094" cy="1268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955" y="988247"/>
            <a:ext cx="2469094" cy="1316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002" y="2398391"/>
            <a:ext cx="2469094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94" y="3961181"/>
            <a:ext cx="2395936" cy="1591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600" y="5695088"/>
            <a:ext cx="2645893" cy="1097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8865" y="5590474"/>
            <a:ext cx="260931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48883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проектной деятельности в ДОО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556792"/>
            <a:ext cx="4176464" cy="5157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не может быть автором, организатором проектной деятельности. Он нуждается в помощи взрослых, которые способны понять его интересы. По ходу решения поставленных задач взрослый помогает ребёнку найти средства и способы для достижения цели.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4008" y="1556792"/>
            <a:ext cx="4032448" cy="5157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помощь взрослых, дети ищут решение проблемы через вопросы к родителям, совместные походы в библиотеку, чтение познавательной литературы, наблюдений. Они совместно занимаются продуктивной деятельностью: рисуют, мастерят, сочиняют.</a:t>
            </a:r>
          </a:p>
        </p:txBody>
      </p:sp>
    </p:spTree>
    <p:extLst>
      <p:ext uri="{BB962C8B-B14F-4D97-AF65-F5344CB8AC3E}">
        <p14:creationId xmlns:p14="http://schemas.microsoft.com/office/powerpoint/2010/main" val="2248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623</Words>
  <Application>Microsoft Office PowerPoint</Application>
  <PresentationFormat>Экран (4:3)</PresentationFormat>
  <Paragraphs>65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Тема Office</vt:lpstr>
      <vt:lpstr>ОБЩЕЕ РОДИТЕЛЬСКОЕ СОБРАНИЕ МБДОУ №37</vt:lpstr>
      <vt:lpstr>ОБРАЗОВАТЕЛЬНЫЕ ЗАДАЧИ МБДОУ №37 на 2019 – 2020 учебный год</vt:lpstr>
      <vt:lpstr>Презентация PowerPoint</vt:lpstr>
      <vt:lpstr>Презентация PowerPoint</vt:lpstr>
      <vt:lpstr>ПРОЕКТНАЯ ДЕЯТЕЛЬНОСТЬ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Пользователь</cp:lastModifiedBy>
  <cp:revision>1324</cp:revision>
  <dcterms:created xsi:type="dcterms:W3CDTF">2018-02-25T09:09:03Z</dcterms:created>
  <dcterms:modified xsi:type="dcterms:W3CDTF">2019-10-31T09:07:06Z</dcterms:modified>
</cp:coreProperties>
</file>