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5" r:id="rId3"/>
    <p:sldId id="263" r:id="rId4"/>
    <p:sldId id="264" r:id="rId5"/>
    <p:sldId id="262" r:id="rId6"/>
    <p:sldId id="260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84583" autoAdjust="0"/>
  </p:normalViewPr>
  <p:slideViewPr>
    <p:cSldViewPr>
      <p:cViewPr varScale="1">
        <p:scale>
          <a:sx n="62" d="100"/>
          <a:sy n="62" d="100"/>
        </p:scale>
        <p:origin x="98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55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dirty="0" smtClean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372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846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420888"/>
            <a:ext cx="7020272" cy="1368152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чт 31.10.19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чт 31.10.19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чт 31.10.19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чт 31.10.19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1763688" y="1988840"/>
            <a:ext cx="7200800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7504" y="228168"/>
            <a:ext cx="8928992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9"/>
            <a:ext cx="4320480" cy="2448272"/>
          </a:xfrm>
        </p:spPr>
        <p:txBody>
          <a:bodyPr/>
          <a:lstStyle>
            <a:lvl1pPr>
              <a:defRPr sz="2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чт 31.10.19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чт 31.10.19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чт 31.10.19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чт 31.10.19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чт 31.10.19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чт 31.10.19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чт 31.10.19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28168"/>
            <a:ext cx="8928992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чт 31.10.19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20000"/>
              <a:lumOff val="8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ОБЩЕЕ РОДИТЕЛЬСКОЕ СОБРАНИЕ МБДОУ №37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420888"/>
            <a:ext cx="8064896" cy="35061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67544" y="244953"/>
            <a:ext cx="7920880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43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 В ДОУ</a:t>
            </a:r>
            <a:endParaRPr lang="ru-RU" sz="4800" b="1" i="1" dirty="0">
              <a:solidFill>
                <a:srgbClr val="04374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68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539552" y="980728"/>
            <a:ext cx="7992888" cy="561662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«Все преимущество иметь деньги</a:t>
            </a: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</a:t>
            </a: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ими пользоваться»</a:t>
            </a:r>
          </a:p>
          <a:p>
            <a:pPr algn="ctr"/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Б. Франклин</a:t>
            </a:r>
          </a:p>
        </p:txBody>
      </p:sp>
    </p:spTree>
    <p:extLst>
      <p:ext uri="{BB962C8B-B14F-4D97-AF65-F5344CB8AC3E}">
        <p14:creationId xmlns:p14="http://schemas.microsoft.com/office/powerpoint/2010/main" val="7733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0"/>
            <a:ext cx="7704856" cy="3528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обучение и воспитание детей в детском саду </a:t>
            </a:r>
            <a:r>
              <a:rPr lang="ru-RU" sz="2800" b="1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сравнительно </a:t>
            </a:r>
            <a:r>
              <a:rPr lang="ru-RU" sz="28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новое направление в дошкольной педагогике. А ведь финансовая грамотность является глобальной социальной проблемой, неотделимой от ребенка с ранних лет его жизни.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429000"/>
            <a:ext cx="7920880" cy="3170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5663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467544" y="260648"/>
            <a:ext cx="8280920" cy="237626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 – это качество человека, которое показывает степень его осведомленности в финансовых вопросах, умение зарабатывать и управлять деньгами.</a:t>
            </a:r>
          </a:p>
        </p:txBody>
      </p:sp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3203848" y="2852936"/>
            <a:ext cx="5760640" cy="3888432"/>
          </a:xfrm>
          <a:prstGeom prst="snip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43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в нашей стране не много кто знает какие права имеет потребитель финансовых услуг и как их защищать в случае нарушений. Поэтому наши </a:t>
            </a:r>
            <a:r>
              <a:rPr lang="ru-RU" sz="2400" b="1" dirty="0" smtClean="0">
                <a:solidFill>
                  <a:srgbClr val="043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достойны </a:t>
            </a:r>
            <a:r>
              <a:rPr lang="ru-RU" sz="2400" b="1" dirty="0">
                <a:solidFill>
                  <a:srgbClr val="043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чтобы быть в курсе, как правильно пользоваться средствами, которые они будут зарабатывать во взрослой жизни.</a:t>
            </a:r>
          </a:p>
        </p:txBody>
      </p:sp>
    </p:spTree>
    <p:extLst>
      <p:ext uri="{BB962C8B-B14F-4D97-AF65-F5344CB8AC3E}">
        <p14:creationId xmlns:p14="http://schemas.microsoft.com/office/powerpoint/2010/main" val="422177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79512" y="1556792"/>
            <a:ext cx="8640960" cy="496855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так или иначе, рано включаются в финансовую жизнь семьи: сталкиваются с деньгами, рекламой, ходят с родителями в магазин, участвуют в купле-продаже, овладевая таким образом первыми уроками финансовой грамотности, пока еще на житейском уровне.</a:t>
            </a:r>
          </a:p>
        </p:txBody>
      </p:sp>
    </p:spTree>
    <p:extLst>
      <p:ext uri="{BB962C8B-B14F-4D97-AF65-F5344CB8AC3E}">
        <p14:creationId xmlns:p14="http://schemas.microsoft.com/office/powerpoint/2010/main" val="368413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данные 1"/>
          <p:cNvSpPr/>
          <p:nvPr/>
        </p:nvSpPr>
        <p:spPr>
          <a:xfrm>
            <a:off x="0" y="1412776"/>
            <a:ext cx="9144000" cy="4680520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043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 НАДЕЕМСЯ НА ПЛОДОТВОРНОЕ СОТРУДНИЧЕСТВО!!!</a:t>
            </a:r>
            <a:endParaRPr lang="ru-RU" sz="4400" dirty="0">
              <a:solidFill>
                <a:srgbClr val="04374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75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611560" y="2204864"/>
            <a:ext cx="7992888" cy="324036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43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ОБРАЗОВАТЕЛЬНЫЕ ЗАДАЧИ МБДОУ №37</a:t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на 2019 – 2020 учебный год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03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165723" y="4891799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59825" y="4924931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109204" y="271144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869742" y="188640"/>
            <a:ext cx="7687489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 eaLnBrk="0" hangingPunct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образовательной деятельности на основе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технологий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обеспечивающих сотворчество взрослых и детей,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ориентированного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интересы и возможности каждого ребенка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учитывающего социальную ситуацию его развития;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171909" y="30289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175395" y="1928511"/>
            <a:ext cx="522874" cy="567353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294874" y="201038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197120" y="3560279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305277" y="358396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037960" y="3486134"/>
            <a:ext cx="7883568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0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 игровые технологии в практике МБДОУ №37 для </a:t>
            </a:r>
            <a:endParaRPr lang="ru-RU" sz="2000" b="1" dirty="0" smtClean="0">
              <a:solidFill>
                <a:srgbClr val="0437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ru-RU" sz="2000" b="1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</a:t>
            </a:r>
            <a:r>
              <a:rPr lang="ru-RU" sz="20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проявлений детской активности, </a:t>
            </a:r>
            <a:endParaRPr lang="ru-RU" sz="2000" b="1" dirty="0" smtClean="0">
              <a:solidFill>
                <a:srgbClr val="0437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ru-RU" sz="2000" b="1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дальнейшего </a:t>
            </a:r>
            <a:r>
              <a:rPr lang="ru-RU" sz="20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воображения и игрового творчества.</a:t>
            </a:r>
            <a:endParaRPr lang="en-US" sz="2000" b="1" dirty="0">
              <a:solidFill>
                <a:srgbClr val="0437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1022827" y="4679395"/>
            <a:ext cx="8104384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работу по познавательному развитию: </a:t>
            </a:r>
            <a:r>
              <a:rPr lang="ru-RU" sz="2000" b="1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техническому </a:t>
            </a:r>
          </a:p>
          <a:p>
            <a:pPr eaLnBrk="0" hangingPunct="0"/>
            <a:r>
              <a:rPr lang="ru-RU" sz="2000" b="1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образованию</a:t>
            </a:r>
            <a:r>
              <a:rPr lang="ru-RU" sz="20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математике и предметам естественно-научного </a:t>
            </a:r>
            <a:r>
              <a:rPr lang="ru-RU" sz="2000" b="1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цикла</a:t>
            </a:r>
          </a:p>
          <a:p>
            <a:pPr eaLnBrk="0" hangingPunct="0"/>
            <a:r>
              <a:rPr lang="ru-RU" sz="2000" b="1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элементов современных </a:t>
            </a:r>
            <a:r>
              <a:rPr lang="ru-RU" sz="2000" b="1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проектно–преобразующих</a:t>
            </a:r>
          </a:p>
          <a:p>
            <a:pPr eaLnBrk="0" hangingPunct="0"/>
            <a:r>
              <a:rPr lang="ru-RU" sz="2000" b="1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технологий.</a:t>
            </a:r>
            <a:endParaRPr lang="en-US" sz="2000" b="1" dirty="0">
              <a:solidFill>
                <a:srgbClr val="0437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2827" y="1906255"/>
            <a:ext cx="7221581" cy="1418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работу по охране и укреплению психофизического </a:t>
            </a:r>
            <a:endParaRPr lang="ru-RU" b="1" dirty="0" smtClean="0">
              <a:solidFill>
                <a:srgbClr val="0437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</a:t>
            </a:r>
            <a:r>
              <a:rPr lang="ru-RU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через формирование здоровье сберегающей развивающей среды в МБДОУ №37 и использование нетрадиционных методик и тесного сотрудничества педагогов и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896537"/>
            <a:ext cx="3963743" cy="2289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620688"/>
            <a:ext cx="835224" cy="7132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9132" y="74650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772816"/>
            <a:ext cx="835224" cy="7132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75656" y="0"/>
            <a:ext cx="6984776" cy="14965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работу педагогов по развитию речи детей с помощью использования театрализованной деятельности, дидактических игр и чтение художественной литературы.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9132" y="1772816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04356" y="1602378"/>
            <a:ext cx="7128792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профессиональной компетентности педагогов в соответствии с ФГОС ДО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2924944"/>
            <a:ext cx="835224" cy="71329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69132" y="3019981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19672" y="2896537"/>
            <a:ext cx="7132095" cy="247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развитие кадрового потенциала МБДОУ №37 в современной образовательной реальности через использование активных форм методической работы: сетевое взаимодействие, мастер-классы, обучающие семинары, открытие просмотры; участие педагогов в конкурсах профессионального мастерства; повышение квалификации на курсах, прохождение процедуры аттестации.</a:t>
            </a:r>
          </a:p>
        </p:txBody>
      </p:sp>
    </p:spTree>
    <p:extLst>
      <p:ext uri="{BB962C8B-B14F-4D97-AF65-F5344CB8AC3E}">
        <p14:creationId xmlns:p14="http://schemas.microsoft.com/office/powerpoint/2010/main" val="151210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51" y="3909459"/>
            <a:ext cx="2530059" cy="292023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ПРОЕКТНАЯ ДЕЯТЕЛЬНОСТЬ В ДОУ</a:t>
            </a:r>
            <a:endParaRPr lang="ru-RU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23528" y="1379065"/>
            <a:ext cx="8280920" cy="4570215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" Мы слишком часто даем детям ответы, которые надо выучить, а не ставим перед ними проблемы, которые надо решить”.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                                                                Роджер Левин</a:t>
            </a: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4509120"/>
            <a:ext cx="2523963" cy="2164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Горизонтальный свиток 4"/>
          <p:cNvSpPr/>
          <p:nvPr/>
        </p:nvSpPr>
        <p:spPr>
          <a:xfrm>
            <a:off x="755576" y="188640"/>
            <a:ext cx="7848872" cy="12961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endParaRPr lang="ru-RU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07504" y="1628800"/>
            <a:ext cx="8928992" cy="1296144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проектом понимается самостоятельная или коллективная творческая работа, (завершенная работа) имеющая социально значимый результат.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51520" y="3212976"/>
            <a:ext cx="6336704" cy="3168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- это специально организованный взрослым и выполняемый детьми комплекс действий, завершающийся созданием творческих работ.</a:t>
            </a:r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5317"/>
            <a:ext cx="8568952" cy="1772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НУЖНЫ ПРОЕКТЫ В ДОО?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84784"/>
            <a:ext cx="8712968" cy="5373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проекты: </a:t>
            </a:r>
          </a:p>
          <a:p>
            <a:pPr algn="ctr"/>
            <a:r>
              <a:rPr lang="ru-RU" sz="24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помогают активизировать самостоятельную познавательную деятельность детей;</a:t>
            </a:r>
          </a:p>
          <a:p>
            <a:pPr algn="ctr"/>
            <a:r>
              <a:rPr lang="ru-RU" sz="24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помогают осваивать детьми окружающую действительность, всесторонне изучать ее; </a:t>
            </a:r>
          </a:p>
          <a:p>
            <a:pPr algn="ctr"/>
            <a:r>
              <a:rPr lang="ru-RU" sz="24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способствуют развитию творческих способностей детей; </a:t>
            </a:r>
          </a:p>
          <a:p>
            <a:pPr algn="ctr"/>
            <a:r>
              <a:rPr lang="ru-RU" sz="24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способствуют умению наблюдать и слушать; </a:t>
            </a:r>
          </a:p>
          <a:p>
            <a:pPr algn="ctr"/>
            <a:r>
              <a:rPr lang="ru-RU" sz="24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способствуют развитию навыков обобщать и анализировать; </a:t>
            </a:r>
          </a:p>
          <a:p>
            <a:pPr algn="ctr"/>
            <a:r>
              <a:rPr lang="ru-RU" sz="24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способствуют развитию мышления; </a:t>
            </a:r>
          </a:p>
          <a:p>
            <a:pPr algn="ctr"/>
            <a:r>
              <a:rPr lang="ru-RU" sz="24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помогают увидеть проблему с разных сторон, комплексно; </a:t>
            </a:r>
          </a:p>
          <a:p>
            <a:pPr algn="ctr"/>
            <a:r>
              <a:rPr lang="ru-RU" sz="24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развивают воображение; </a:t>
            </a:r>
          </a:p>
          <a:p>
            <a:pPr algn="ctr"/>
            <a:r>
              <a:rPr lang="ru-RU" sz="24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развивают внимание, память, речь. </a:t>
            </a:r>
          </a:p>
        </p:txBody>
      </p:sp>
    </p:spTree>
    <p:extLst>
      <p:ext uri="{BB962C8B-B14F-4D97-AF65-F5344CB8AC3E}">
        <p14:creationId xmlns:p14="http://schemas.microsoft.com/office/powerpoint/2010/main" val="87536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332656"/>
            <a:ext cx="5273497" cy="4999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4184" y="1246443"/>
            <a:ext cx="2755631" cy="43651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980728"/>
            <a:ext cx="2469094" cy="13900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903" y="2460774"/>
            <a:ext cx="2469094" cy="14570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903" y="4122739"/>
            <a:ext cx="2469094" cy="12680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8955" y="988247"/>
            <a:ext cx="2469094" cy="1316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2002" y="2398391"/>
            <a:ext cx="2469094" cy="14692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6294" y="3961181"/>
            <a:ext cx="2395936" cy="15911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1600" y="5695088"/>
            <a:ext cx="2645893" cy="10973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38865" y="5590474"/>
            <a:ext cx="2609314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2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7488832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проектной деятельности в ДОО</a:t>
            </a: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51520" y="1556792"/>
            <a:ext cx="4176464" cy="515719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 не может быть автором, организатором проектной деятельности. Он нуждается в помощи взрослых, которые способны понять его интересы. По ходу решения поставленных задач взрослый помогает ребёнку найти средства и способы для достижения цели.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44008" y="1556792"/>
            <a:ext cx="4032448" cy="515719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Опираясь на помощь взрослых, дети ищут решение проблемы через вопросы к родителям, совместные походы в библиотеку, чтение познавательной литературы, наблюдений. Они совместно занимаются продуктивной деятельностью: рисуют, мастерят, сочиняют.</a:t>
            </a:r>
          </a:p>
        </p:txBody>
      </p:sp>
    </p:spTree>
    <p:extLst>
      <p:ext uri="{BB962C8B-B14F-4D97-AF65-F5344CB8AC3E}">
        <p14:creationId xmlns:p14="http://schemas.microsoft.com/office/powerpoint/2010/main" val="22487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fb4da563ae64d6e9c41d9c6445b11c997e54a"/>
</p:tagLst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2879</TotalTime>
  <Words>623</Words>
  <Application>Microsoft Office PowerPoint</Application>
  <PresentationFormat>Экран (4:3)</PresentationFormat>
  <Paragraphs>65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Times New Roman</vt:lpstr>
      <vt:lpstr>Тема Office</vt:lpstr>
      <vt:lpstr>ОБЩЕЕ РОДИТЕЛЬСКОЕ СОБРАНИЕ МБДОУ №37</vt:lpstr>
      <vt:lpstr>ОБРАЗОВАТЕЛЬНЫЕ ЗАДАЧИ МБДОУ №37 на 2019 – 2020 учебный год</vt:lpstr>
      <vt:lpstr>Презентация PowerPoint</vt:lpstr>
      <vt:lpstr>Презентация PowerPoint</vt:lpstr>
      <vt:lpstr>ПРОЕКТНАЯ ДЕЯТЕЛЬНОСТЬ В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 снова в школу</dc:title>
  <dc:creator>obstinate</dc:creator>
  <dc:description>Шаблон презентации с сайта https://presentation-creation.ru/</dc:description>
  <cp:lastModifiedBy>Пользователь</cp:lastModifiedBy>
  <cp:revision>1324</cp:revision>
  <dcterms:created xsi:type="dcterms:W3CDTF">2018-02-25T09:09:03Z</dcterms:created>
  <dcterms:modified xsi:type="dcterms:W3CDTF">2019-10-31T09:07:06Z</dcterms:modified>
</cp:coreProperties>
</file>