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8C0FF-93D4-4F50-84CD-3A15C7827003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DF0F4-4C99-416A-8058-692665EE2E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619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Интерактивная физкультминутка</a:t>
            </a:r>
            <a:r>
              <a:rPr lang="ru-RU" b="1" baseline="0" dirty="0" smtClean="0"/>
              <a:t> «Весёлое Солнышко» </a:t>
            </a:r>
            <a:r>
              <a:rPr lang="ru-RU" b="1" dirty="0" smtClean="0"/>
              <a:t>(гимнастика для глаз). Физкультминутка «Весёлое Солнышко» с музыкальным оформлением. Гимнастика для глаз. Рекомендуется для поддержания зрения детей дошкольного возраста в хорошем состоянии.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DF0F4-4C99-416A-8058-692665EE2EE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100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«Весёлое Солнышко» 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DF0F4-4C99-416A-8058-692665EE2EE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725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01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77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9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27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7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2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04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1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21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63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0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2669B-8015-40AE-861A-B690B25A5C25}" type="datetimeFigureOut">
              <a:rPr lang="ru-RU" smtClean="0"/>
              <a:t>21.04.2022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5DAFF-0D8D-4F48-8C94-A4080C808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5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11" Type="http://schemas.openxmlformats.org/officeDocument/2006/relationships/image" Target="../media/image5.png"/><Relationship Id="rId5" Type="http://schemas.openxmlformats.org/officeDocument/2006/relationships/image" Target="../media/image1.jpeg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" y="0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582104"/>
            <a:ext cx="3261742" cy="326174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Kalinka-malinka_1_klass_-_Kalinka_-malinka_(Gybka.co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0970.9478"/>
                  <p14:fade out="40750"/>
                </p14:media>
              </p:ext>
            </p:extLst>
          </p:nvPr>
        </p:nvPicPr>
        <p:blipFill>
          <a:blip r:embed="rId8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9552" y="260648"/>
            <a:ext cx="360000" cy="3600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6" name="TextBox 5"/>
          <p:cNvSpPr txBox="1"/>
          <p:nvPr/>
        </p:nvSpPr>
        <p:spPr>
          <a:xfrm>
            <a:off x="3594382" y="5373216"/>
            <a:ext cx="5389658" cy="584775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4400" b="1" spc="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sylbekM29.kz" panose="02000506000000020003" pitchFamily="2" charset="-52"/>
              </a:rPr>
              <a:t>«Весёлое Солнышко»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5616" y="733035"/>
            <a:ext cx="3744416" cy="396000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55" y="895226"/>
            <a:ext cx="332312" cy="324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158" y="648710"/>
            <a:ext cx="221541" cy="216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015" y="1219226"/>
            <a:ext cx="249126" cy="2428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366" y="6396334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spc="300" dirty="0" smtClean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Выполнил: Воспитатель ДОУ</a:t>
            </a:r>
          </a:p>
          <a:p>
            <a:r>
              <a:rPr lang="ru-RU" sz="1200" b="1" spc="300" smtClean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</a:rPr>
              <a:t>Загайнова А.В.</a:t>
            </a:r>
            <a:endParaRPr lang="ru-RU" sz="1200" b="1" spc="300" dirty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8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Rot by="120000">
                                      <p:cBhvr>
                                        <p:cTn id="11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3750" objId="5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77" y="4259077"/>
            <a:ext cx="1965598" cy="196559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836" y="2852936"/>
            <a:ext cx="1965598" cy="196559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124744"/>
            <a:ext cx="1965598" cy="196559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50" y="141945"/>
            <a:ext cx="1965598" cy="196559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88840"/>
            <a:ext cx="1965598" cy="196559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479" y="476672"/>
            <a:ext cx="1965598" cy="196559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1" y="2442270"/>
            <a:ext cx="1965598" cy="196559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407868"/>
            <a:ext cx="1965598" cy="196559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589" y="2446200"/>
            <a:ext cx="1965598" cy="196559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388" y="188252"/>
            <a:ext cx="1965598" cy="196559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405" y="1700808"/>
            <a:ext cx="1965598" cy="19655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34" y="5880135"/>
            <a:ext cx="2733854" cy="98666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95250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2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08">
        <p:fade/>
      </p:transition>
    </mc:Choice>
    <mc:Fallback xmlns="">
      <p:transition spd="med" advTm="920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1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60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9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1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3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65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85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1250"/>
                            </p:stCondLst>
                            <p:childTnLst>
                              <p:par>
                                <p:cTn id="96" presetID="32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9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52</Words>
  <Application>Microsoft Office PowerPoint</Application>
  <PresentationFormat>Экран (4:3)</PresentationFormat>
  <Paragraphs>7</Paragraphs>
  <Slides>2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AsylbekM29.kz</vt:lpstr>
      <vt:lpstr>Book Antiqua</vt:lpstr>
      <vt:lpstr>Calibri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keywords>Физкультминутка</cp:keywords>
  <cp:lastModifiedBy>Сомова Наталья</cp:lastModifiedBy>
  <cp:revision>11</cp:revision>
  <dcterms:created xsi:type="dcterms:W3CDTF">2021-05-23T13:39:19Z</dcterms:created>
  <dcterms:modified xsi:type="dcterms:W3CDTF">2022-04-21T00:29:56Z</dcterms:modified>
  <cp:category>Дошкольники</cp:category>
</cp:coreProperties>
</file>