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8C0FF-93D4-4F50-84CD-3A15C782700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F0F4-4C99-416A-8058-692665EE2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1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Интерактивная физкультминутка</a:t>
            </a:r>
            <a:r>
              <a:rPr lang="ru-RU" b="1" baseline="0" dirty="0" smtClean="0"/>
              <a:t> «Весёлое Солнышко» </a:t>
            </a:r>
            <a:r>
              <a:rPr lang="ru-RU" b="1" dirty="0" smtClean="0"/>
              <a:t>(гимнастика для глаз). Физкультминутка «Весёлое Солнышко» с музыкальным оформлением. Гимнастика для глаз. Рекомендуется для поддержания зрения детей дошкольного возраста в хорошем состоянии.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F0F4-4C99-416A-8058-692665EE2E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«Весёлое Солнышко»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F0F4-4C99-416A-8058-692665EE2E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2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669B-8015-40AE-861A-B690B25A5C2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DAFF-0D8D-4F48-8C94-A4080C808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82104"/>
            <a:ext cx="3261742" cy="326174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Kalinka-malinka_1_klass_-_Kalinka_-malinka_(Gybka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70.9478"/>
                  <p14:fade out="40750"/>
                </p14:media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2" y="260648"/>
            <a:ext cx="360000" cy="3600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3594382" y="5373216"/>
            <a:ext cx="5389658" cy="58477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«Весёлое Солнышко»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733035"/>
            <a:ext cx="3744416" cy="396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55" y="895226"/>
            <a:ext cx="332312" cy="3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58" y="648710"/>
            <a:ext cx="221541" cy="21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15" y="1219226"/>
            <a:ext cx="249126" cy="242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66" y="639633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3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Выполнил: Воспитатель ДОУ</a:t>
            </a:r>
          </a:p>
          <a:p>
            <a:r>
              <a:rPr lang="ru-RU" sz="1200" b="1" spc="30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Загайнова А.В.</a:t>
            </a:r>
            <a:endParaRPr lang="ru-RU" sz="1200" b="1" spc="30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75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77" y="4259077"/>
            <a:ext cx="1965598" cy="1965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36" y="2852936"/>
            <a:ext cx="1965598" cy="19655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744"/>
            <a:ext cx="1965598" cy="19655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50" y="141945"/>
            <a:ext cx="1965598" cy="19655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88840"/>
            <a:ext cx="1965598" cy="19655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9" y="476672"/>
            <a:ext cx="1965598" cy="1965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" y="2442270"/>
            <a:ext cx="1965598" cy="19655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07868"/>
            <a:ext cx="1965598" cy="19655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89" y="2446200"/>
            <a:ext cx="1965598" cy="1965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88" y="188252"/>
            <a:ext cx="1965598" cy="19655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05" y="1700808"/>
            <a:ext cx="1965598" cy="1965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4" y="5880135"/>
            <a:ext cx="2733854" cy="9866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08">
        <p:fade/>
      </p:transition>
    </mc:Choice>
    <mc:Fallback xmlns="">
      <p:transition spd="med" advTm="9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8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125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52</Words>
  <Application>Microsoft Office PowerPoint</Application>
  <PresentationFormat>Экран (4:3)</PresentationFormat>
  <Paragraphs>7</Paragraphs>
  <Slides>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AsylbekM29.kz</vt:lpstr>
      <vt:lpstr>Book Antiqua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keywords>Физкультминутка</cp:keywords>
  <cp:lastModifiedBy>Сомова Наталья</cp:lastModifiedBy>
  <cp:revision>11</cp:revision>
  <dcterms:created xsi:type="dcterms:W3CDTF">2021-05-23T13:39:19Z</dcterms:created>
  <dcterms:modified xsi:type="dcterms:W3CDTF">2022-04-21T00:29:56Z</dcterms:modified>
  <cp:category>Дошкольники</cp:category>
</cp:coreProperties>
</file>