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5" r:id="rId3"/>
    <p:sldId id="257" r:id="rId4"/>
    <p:sldId id="273" r:id="rId5"/>
    <p:sldId id="274" r:id="rId6"/>
    <p:sldId id="276" r:id="rId7"/>
    <p:sldId id="279" r:id="rId8"/>
    <p:sldId id="277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9" autoAdjust="0"/>
    <p:restoredTop sz="94638" autoAdjust="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6330A-D94E-4B75-AF19-9E63B8458B9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2E93F-AFF0-4E0F-AAA4-7072CEDE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2E93F-AFF0-4E0F-AAA4-7072CEDEAB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-17821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3000" y="1524000"/>
            <a:ext cx="7010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Интерактивная игра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«Продолжи ряд»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114800"/>
            <a:ext cx="7696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1600" y="3505200"/>
          <a:ext cx="7239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Рисунок 12" descr="Question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62800" y="3581400"/>
            <a:ext cx="1193642" cy="1193642"/>
          </a:xfrm>
          <a:prstGeom prst="actionButtonHelp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505200"/>
            <a:ext cx="1066800" cy="135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505200"/>
            <a:ext cx="1066800" cy="135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524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Schoolbook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200" dirty="0" smtClean="0">
                <a:latin typeface="Century Schoolbook" pitchFamily="18" charset="0"/>
              </a:rPr>
              <a:t>«Детский </a:t>
            </a:r>
            <a:r>
              <a:rPr lang="ru-RU" sz="1200" dirty="0" smtClean="0">
                <a:latin typeface="Century Schoolbook" pitchFamily="18" charset="0"/>
              </a:rPr>
              <a:t>сад № </a:t>
            </a:r>
            <a:r>
              <a:rPr lang="ru-RU" sz="1200" dirty="0" smtClean="0">
                <a:latin typeface="Century Schoolbook" pitchFamily="18" charset="0"/>
              </a:rPr>
              <a:t>37» село Покровское</a:t>
            </a:r>
            <a:endParaRPr lang="ru-RU" sz="1200" dirty="0">
              <a:latin typeface="Century Schoolbook" pitchFamily="18" charset="0"/>
            </a:endParaRPr>
          </a:p>
        </p:txBody>
      </p:sp>
      <p:pic>
        <p:nvPicPr>
          <p:cNvPr id="17" name="Picture 2" descr="C:\Users\user\Desktop\игра\мишка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581400"/>
            <a:ext cx="1219200" cy="1219200"/>
          </a:xfrm>
          <a:prstGeom prst="rect">
            <a:avLst/>
          </a:prstGeom>
          <a:noFill/>
        </p:spPr>
      </p:pic>
      <p:pic>
        <p:nvPicPr>
          <p:cNvPr id="15" name="Рисунок 14" descr="котенок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3429000"/>
            <a:ext cx="990600" cy="148682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451647"/>
              </p:ext>
            </p:extLst>
          </p:nvPr>
        </p:nvGraphicFramePr>
        <p:xfrm>
          <a:off x="381000" y="228600"/>
          <a:ext cx="8305800" cy="613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1.</a:t>
                      </a:r>
                      <a:r>
                        <a:rPr lang="ru-RU" sz="1200" dirty="0">
                          <a:latin typeface="Century Schoolbook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Century Schoolbook" pitchFamily="18" charset="0"/>
                        </a:rPr>
                        <a:t>Автор игры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entury Schoolbook" pitchFamily="18" charset="0"/>
                        </a:rPr>
                        <a:t>Сомова Наталья Анатольевна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2. </a:t>
                      </a:r>
                      <a:r>
                        <a:rPr lang="ru-RU" sz="1200" spc="0" dirty="0">
                          <a:latin typeface="Century Schoolbook" pitchFamily="18" charset="0"/>
                        </a:rPr>
                        <a:t>Направление НОД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</a:rPr>
                        <a:t>Познавательное</a:t>
                      </a:r>
                      <a:r>
                        <a:rPr lang="ru-RU" sz="1200" baseline="0" dirty="0" smtClean="0">
                          <a:latin typeface="Century Schoolbook" pitchFamily="18" charset="0"/>
                        </a:rPr>
                        <a:t> развитие. Речевое развитие.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3. </a:t>
                      </a:r>
                      <a:r>
                        <a:rPr lang="ru-RU" sz="1200" spc="0" dirty="0">
                          <a:latin typeface="Century Schoolbook" pitchFamily="18" charset="0"/>
                        </a:rPr>
                        <a:t>Возрастная группа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</a:rPr>
                        <a:t>5-7  </a:t>
                      </a:r>
                      <a:r>
                        <a:rPr lang="ru-RU" sz="1200" dirty="0">
                          <a:latin typeface="Century Schoolbook" pitchFamily="18" charset="0"/>
                        </a:rPr>
                        <a:t>лет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4. </a:t>
                      </a:r>
                      <a:r>
                        <a:rPr lang="ru-RU" sz="1200" spc="0" dirty="0">
                          <a:latin typeface="Century Schoolbook" pitchFamily="18" charset="0"/>
                        </a:rPr>
                        <a:t>Тип </a:t>
                      </a:r>
                      <a:r>
                        <a:rPr lang="ru-RU" sz="1200" spc="0" dirty="0" smtClean="0">
                          <a:latin typeface="Century Schoolbook" pitchFamily="18" charset="0"/>
                        </a:rPr>
                        <a:t>разработки</a:t>
                      </a:r>
                      <a:r>
                        <a:rPr lang="ru-RU" sz="1200" spc="0" baseline="0" dirty="0" smtClean="0">
                          <a:latin typeface="Century Schoolbook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в программе 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Office Power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5. </a:t>
                      </a:r>
                      <a:r>
                        <a:rPr lang="ru-RU" sz="1200" spc="0" dirty="0">
                          <a:latin typeface="Century Schoolbook" pitchFamily="18" charset="0"/>
                        </a:rPr>
                        <a:t>Название </a:t>
                      </a:r>
                      <a:r>
                        <a:rPr lang="ru-RU" sz="1200" spc="0" dirty="0" smtClean="0">
                          <a:latin typeface="Century Schoolbook" pitchFamily="18" charset="0"/>
                        </a:rPr>
                        <a:t>игры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«Продолжи ряд»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Courier New"/>
                          <a:cs typeface="Times New Roman"/>
                        </a:rPr>
                        <a:t>6. Цель педагога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Courier New"/>
                          <a:cs typeface="Times New Roman"/>
                        </a:rPr>
                        <a:t>Распространение педагогического опыта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7. Цель игры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Courier New"/>
                          <a:cs typeface="Times New Roman"/>
                        </a:rPr>
                        <a:t>Развитие предпосылок логического мышления  с помощью логического приёма «сериация».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0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8. Ценность для  детей и педагога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spc="0" dirty="0" smtClean="0">
                        <a:latin typeface="Century Schoolbook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spc="0" dirty="0" smtClean="0">
                        <a:latin typeface="Century Schoolbook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spc="0" dirty="0" smtClean="0">
                        <a:latin typeface="Century Schoolbook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</a:rPr>
                        <a:t>Игра направлена на развитие умения</a:t>
                      </a:r>
                      <a:r>
                        <a:rPr lang="ru-RU" sz="1200" baseline="0" dirty="0" smtClean="0">
                          <a:latin typeface="Century Schoolbook" pitchFamily="18" charset="0"/>
                        </a:rPr>
                        <a:t> мысленно устанавливать связи между предметами и расположением их в определённой последовательности, самостоятельно объяснять связи между предметами (картинками), внимания, </a:t>
                      </a:r>
                      <a:r>
                        <a:rPr lang="ru-RU" sz="1200" dirty="0" smtClean="0">
                          <a:latin typeface="Century Schoolbook" pitchFamily="18" charset="0"/>
                        </a:rPr>
                        <a:t>  зрительного</a:t>
                      </a:r>
                      <a:r>
                        <a:rPr lang="ru-RU" sz="1200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ru-RU" sz="1200" dirty="0">
                          <a:latin typeface="Century Schoolbook" pitchFamily="18" charset="0"/>
                        </a:rPr>
                        <a:t>и </a:t>
                      </a:r>
                      <a:r>
                        <a:rPr lang="ru-RU" sz="1200" dirty="0" smtClean="0">
                          <a:latin typeface="Century Schoolbook" pitchFamily="18" charset="0"/>
                        </a:rPr>
                        <a:t>слухового восприятия,  доказательной речи.</a:t>
                      </a:r>
                      <a:endParaRPr lang="ru-RU" sz="1200" dirty="0">
                        <a:latin typeface="Century Schoolbook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latin typeface="Century Schoolbook" pitchFamily="18" charset="0"/>
                        </a:rPr>
                        <a:t>Игра позволяет разнообразить работу  НОД, привлекает внимание , активизирует</a:t>
                      </a:r>
                      <a:r>
                        <a:rPr lang="ru-RU" sz="1200" spc="0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ru-RU" sz="1200" spc="0" dirty="0" smtClean="0">
                          <a:latin typeface="Century Schoolbook" pitchFamily="18" charset="0"/>
                        </a:rPr>
                        <a:t> мыслительные операции у  старших дошкольников, экономит время.</a:t>
                      </a:r>
                      <a:r>
                        <a:rPr lang="ru-RU" sz="1200" spc="0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ru-RU" sz="1200" spc="0" dirty="0" smtClean="0">
                          <a:latin typeface="Century Schoolbook" pitchFamily="18" charset="0"/>
                        </a:rPr>
                        <a:t>  Может быть использована для организации индивидуальной работы, как часть НОД другой направленности.</a:t>
                      </a:r>
                      <a:endParaRPr lang="ru-RU" sz="1200" dirty="0" smtClean="0">
                        <a:latin typeface="Century Schoolbook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1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Courier New"/>
                          <a:cs typeface="Times New Roman"/>
                        </a:rPr>
                        <a:t>9. Правила игры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Century Schoolbook" pitchFamily="18" charset="0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объясняет детям, что картинки в логическом ряду расположены в определённом порядке. Нужно подумать и догадаться, какая картинка должна стоять в пустой клетке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объяснить свой выбор.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игра происходит в программе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Office Power Point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 необходимо навести на нужную картинку  курсор мыши, в программе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Notebook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дотронуться рукой. Неправилная картинка будет вращаться, правильная – встанет в пустой квадрат.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-17821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болгарский перец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00" y="3810000"/>
            <a:ext cx="914400" cy="1117600"/>
          </a:xfrm>
          <a:prstGeom prst="rect">
            <a:avLst/>
          </a:prstGeom>
        </p:spPr>
      </p:pic>
      <p:pic>
        <p:nvPicPr>
          <p:cNvPr id="2050" name="Picture 2" descr="C:\Users\user\Desktop\игра\тык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AF9"/>
              </a:clrFrom>
              <a:clrTo>
                <a:srgbClr val="F6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435720" y="1524000"/>
            <a:ext cx="1465173" cy="1143000"/>
          </a:xfrm>
          <a:prstGeom prst="rect">
            <a:avLst/>
          </a:prstGeom>
          <a:noFill/>
        </p:spPr>
      </p:pic>
      <p:pic>
        <p:nvPicPr>
          <p:cNvPr id="2051" name="Picture 3" descr="C:\Users\user\Desktop\игра\арбуз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81200" y="1524000"/>
            <a:ext cx="1063178" cy="1066800"/>
          </a:xfrm>
          <a:prstGeom prst="rect">
            <a:avLst/>
          </a:prstGeom>
          <a:noFill/>
        </p:spPr>
      </p:pic>
      <p:pic>
        <p:nvPicPr>
          <p:cNvPr id="20" name="Picture 2" descr="C:\Users\user\Desktop\игра\тык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AF9"/>
              </a:clrFrom>
              <a:clrTo>
                <a:srgbClr val="F6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3124200" y="1524000"/>
            <a:ext cx="1465173" cy="1143000"/>
          </a:xfrm>
          <a:prstGeom prst="rect">
            <a:avLst/>
          </a:prstGeom>
          <a:noFill/>
        </p:spPr>
      </p:pic>
      <p:pic>
        <p:nvPicPr>
          <p:cNvPr id="21" name="Picture 2" descr="C:\Users\user\Desktop\игра\тык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AF9"/>
              </a:clrFrom>
              <a:clrTo>
                <a:srgbClr val="F6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5943600" y="1524000"/>
            <a:ext cx="1465173" cy="1143000"/>
          </a:xfrm>
          <a:prstGeom prst="rect">
            <a:avLst/>
          </a:prstGeom>
          <a:noFill/>
        </p:spPr>
      </p:pic>
      <p:pic>
        <p:nvPicPr>
          <p:cNvPr id="22" name="Picture 2" descr="C:\Users\user\Desktop\игра\тык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AF9"/>
              </a:clrFrom>
              <a:clrTo>
                <a:srgbClr val="F6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6477000" y="3810000"/>
            <a:ext cx="1465173" cy="1143000"/>
          </a:xfrm>
          <a:prstGeom prst="rect">
            <a:avLst/>
          </a:prstGeom>
          <a:noFill/>
        </p:spPr>
      </p:pic>
      <p:pic>
        <p:nvPicPr>
          <p:cNvPr id="23" name="Picture 3" descr="C:\Users\user\Desktop\игра\арбуз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14800" y="3886200"/>
            <a:ext cx="990600" cy="993975"/>
          </a:xfrm>
          <a:prstGeom prst="rect">
            <a:avLst/>
          </a:prstGeom>
          <a:noFill/>
        </p:spPr>
      </p:pic>
      <p:pic>
        <p:nvPicPr>
          <p:cNvPr id="24" name="Picture 3" descr="C:\Users\user\Desktop\игра\арбуз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24400" y="1524000"/>
            <a:ext cx="1066800" cy="10704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2244 L 0.38333 -0.3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мяч 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05601" y="3886201"/>
            <a:ext cx="990600" cy="990600"/>
          </a:xfrm>
          <a:prstGeom prst="rect">
            <a:avLst/>
          </a:prstGeom>
        </p:spPr>
      </p:pic>
      <p:pic>
        <p:nvPicPr>
          <p:cNvPr id="3077" name="Picture 5" descr="C:\Users\user\Desktop\игра\мяч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1200" y="1524000"/>
            <a:ext cx="1143000" cy="1143000"/>
          </a:xfrm>
          <a:prstGeom prst="rect">
            <a:avLst/>
          </a:prstGeom>
          <a:noFill/>
        </p:spPr>
      </p:pic>
      <p:pic>
        <p:nvPicPr>
          <p:cNvPr id="22" name="Picture 5" descr="C:\Users\user\Desktop\игра\мяч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2800" y="1524000"/>
            <a:ext cx="1143000" cy="1143000"/>
          </a:xfrm>
          <a:prstGeom prst="rect">
            <a:avLst/>
          </a:prstGeom>
          <a:noFill/>
        </p:spPr>
      </p:pic>
      <p:pic>
        <p:nvPicPr>
          <p:cNvPr id="23" name="Picture 5" descr="C:\Users\user\Desktop\игра\мяч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1524000"/>
            <a:ext cx="1143000" cy="1143000"/>
          </a:xfrm>
          <a:prstGeom prst="rect">
            <a:avLst/>
          </a:prstGeom>
          <a:noFill/>
        </p:spPr>
      </p:pic>
      <p:pic>
        <p:nvPicPr>
          <p:cNvPr id="24" name="Picture 5" descr="C:\Users\user\Desktop\игра\мяч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7800" y="3810000"/>
            <a:ext cx="1143000" cy="1143000"/>
          </a:xfrm>
          <a:prstGeom prst="rect">
            <a:avLst/>
          </a:prstGeom>
          <a:noFill/>
        </p:spPr>
      </p:pic>
      <p:pic>
        <p:nvPicPr>
          <p:cNvPr id="3079" name="Picture 7" descr="C:\Users\user\Desktop\игра\i6081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447800"/>
            <a:ext cx="1295400" cy="1279208"/>
          </a:xfrm>
          <a:prstGeom prst="rect">
            <a:avLst/>
          </a:prstGeom>
          <a:noFill/>
        </p:spPr>
      </p:pic>
      <p:pic>
        <p:nvPicPr>
          <p:cNvPr id="27" name="Picture 7" descr="C:\Users\user\Desktop\игра\i6081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47800"/>
            <a:ext cx="1295400" cy="1279208"/>
          </a:xfrm>
          <a:prstGeom prst="rect">
            <a:avLst/>
          </a:prstGeom>
          <a:noFill/>
        </p:spPr>
      </p:pic>
      <p:pic>
        <p:nvPicPr>
          <p:cNvPr id="28" name="Picture 7" descr="C:\Users\user\Desktop\игра\i6081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733800"/>
            <a:ext cx="1295400" cy="1279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2776 L 0.6625 -0.3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-17821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игра\машинк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676400"/>
            <a:ext cx="1371600" cy="915420"/>
          </a:xfrm>
          <a:prstGeom prst="rect">
            <a:avLst/>
          </a:prstGeom>
          <a:noFill/>
        </p:spPr>
      </p:pic>
      <p:pic>
        <p:nvPicPr>
          <p:cNvPr id="4099" name="Picture 3" descr="C:\Users\user\Desktop\игра\автобус - копи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524000"/>
            <a:ext cx="1338649" cy="990600"/>
          </a:xfrm>
          <a:prstGeom prst="rect">
            <a:avLst/>
          </a:prstGeom>
          <a:noFill/>
        </p:spPr>
      </p:pic>
      <p:pic>
        <p:nvPicPr>
          <p:cNvPr id="4100" name="Picture 4" descr="C:\Users\user\Desktop\игра\трактор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1000" y="1524000"/>
            <a:ext cx="1549214" cy="1066800"/>
          </a:xfrm>
          <a:prstGeom prst="rect">
            <a:avLst/>
          </a:prstGeom>
          <a:noFill/>
        </p:spPr>
      </p:pic>
      <p:pic>
        <p:nvPicPr>
          <p:cNvPr id="21" name="Picture 4" descr="C:\Users\user\Desktop\игра\трактор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1524000"/>
            <a:ext cx="1549214" cy="1066800"/>
          </a:xfrm>
          <a:prstGeom prst="rect">
            <a:avLst/>
          </a:prstGeom>
          <a:noFill/>
        </p:spPr>
      </p:pic>
      <p:pic>
        <p:nvPicPr>
          <p:cNvPr id="22" name="Picture 4" descr="C:\Users\user\Desktop\игра\трактор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86200" y="3810000"/>
            <a:ext cx="1549214" cy="1066800"/>
          </a:xfrm>
          <a:prstGeom prst="rect">
            <a:avLst/>
          </a:prstGeom>
          <a:noFill/>
        </p:spPr>
      </p:pic>
      <p:pic>
        <p:nvPicPr>
          <p:cNvPr id="23" name="Picture 3" descr="C:\Users\user\Desktop\игра\автобус - копи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810000"/>
            <a:ext cx="1338649" cy="990600"/>
          </a:xfrm>
          <a:prstGeom prst="rect">
            <a:avLst/>
          </a:prstGeom>
          <a:noFill/>
        </p:spPr>
      </p:pic>
      <p:pic>
        <p:nvPicPr>
          <p:cNvPr id="26" name="Picture 2" descr="C:\Users\user\Desktop\игра\машинк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62400"/>
            <a:ext cx="1371600" cy="915420"/>
          </a:xfrm>
          <a:prstGeom prst="rect">
            <a:avLst/>
          </a:prstGeom>
          <a:noFill/>
        </p:spPr>
      </p:pic>
      <p:pic>
        <p:nvPicPr>
          <p:cNvPr id="27" name="Picture 2" descr="C:\Users\user\Desktop\игра\машинк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676400"/>
            <a:ext cx="1371600" cy="915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02776 L -0.06476 -0.327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зайчи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85800" y="1447800"/>
            <a:ext cx="838200" cy="1173949"/>
          </a:xfrm>
          <a:prstGeom prst="rect">
            <a:avLst/>
          </a:prstGeom>
        </p:spPr>
      </p:pic>
      <p:pic>
        <p:nvPicPr>
          <p:cNvPr id="12" name="Рисунок 11" descr="зайчи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524000" y="3733800"/>
            <a:ext cx="838200" cy="1173949"/>
          </a:xfrm>
          <a:prstGeom prst="rect">
            <a:avLst/>
          </a:prstGeom>
        </p:spPr>
      </p:pic>
      <p:pic>
        <p:nvPicPr>
          <p:cNvPr id="14" name="Рисунок 13" descr="коте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9000" y="1295400"/>
            <a:ext cx="990600" cy="1486829"/>
          </a:xfrm>
          <a:prstGeom prst="rect">
            <a:avLst/>
          </a:prstGeom>
        </p:spPr>
      </p:pic>
      <p:pic>
        <p:nvPicPr>
          <p:cNvPr id="15" name="Рисунок 14" descr="коте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05600" y="3581400"/>
            <a:ext cx="990600" cy="1486829"/>
          </a:xfrm>
          <a:prstGeom prst="rect">
            <a:avLst/>
          </a:prstGeom>
        </p:spPr>
      </p:pic>
      <p:pic>
        <p:nvPicPr>
          <p:cNvPr id="5122" name="Picture 2" descr="C:\Users\user\Desktop\игра\мишка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447800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2" descr="C:\Users\user\Desktop\игра\мишка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733800"/>
            <a:ext cx="1219200" cy="1219200"/>
          </a:xfrm>
          <a:prstGeom prst="rect">
            <a:avLst/>
          </a:prstGeom>
          <a:noFill/>
        </p:spPr>
      </p:pic>
      <p:pic>
        <p:nvPicPr>
          <p:cNvPr id="24" name="Рисунок 23" descr="зайчи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800600" y="1524000"/>
            <a:ext cx="838200" cy="1173949"/>
          </a:xfrm>
          <a:prstGeom prst="rect">
            <a:avLst/>
          </a:prstGeom>
        </p:spPr>
      </p:pic>
      <p:pic>
        <p:nvPicPr>
          <p:cNvPr id="25" name="Рисунок 24" descr="коте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20000" y="1295400"/>
            <a:ext cx="990600" cy="148682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6.59958E-6 L 0.22501 -0.33309 " pathEditMode="relative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игра\солнышко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71600"/>
            <a:ext cx="1295400" cy="1295400"/>
          </a:xfrm>
          <a:prstGeom prst="rect">
            <a:avLst/>
          </a:prstGeom>
          <a:noFill/>
        </p:spPr>
      </p:pic>
      <p:pic>
        <p:nvPicPr>
          <p:cNvPr id="6148" name="Picture 4" descr="C:\Users\user\Desktop\игра\837324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1524000"/>
            <a:ext cx="1295400" cy="1143000"/>
          </a:xfrm>
          <a:prstGeom prst="rect">
            <a:avLst/>
          </a:prstGeom>
          <a:noFill/>
        </p:spPr>
      </p:pic>
      <p:pic>
        <p:nvPicPr>
          <p:cNvPr id="18" name="Picture 4" descr="C:\Users\user\Desktop\игра\837324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91400" y="1524000"/>
            <a:ext cx="1295400" cy="1143000"/>
          </a:xfrm>
          <a:prstGeom prst="rect">
            <a:avLst/>
          </a:prstGeom>
          <a:noFill/>
        </p:spPr>
      </p:pic>
      <p:pic>
        <p:nvPicPr>
          <p:cNvPr id="19" name="Picture 2" descr="C:\Users\user\Desktop\игра\солнышко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371600"/>
            <a:ext cx="1295400" cy="1295400"/>
          </a:xfrm>
          <a:prstGeom prst="rect">
            <a:avLst/>
          </a:prstGeom>
          <a:noFill/>
        </p:spPr>
      </p:pic>
      <p:pic>
        <p:nvPicPr>
          <p:cNvPr id="20" name="Picture 2" descr="C:\Users\user\Desktop\игра\солнышко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371600"/>
            <a:ext cx="1295400" cy="1295400"/>
          </a:xfrm>
          <a:prstGeom prst="rect">
            <a:avLst/>
          </a:prstGeom>
          <a:noFill/>
        </p:spPr>
      </p:pic>
      <p:pic>
        <p:nvPicPr>
          <p:cNvPr id="6150" name="Picture 6" descr="C:\Users\user\Desktop\игра\181c7586609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733800"/>
            <a:ext cx="1143000" cy="1190625"/>
          </a:xfrm>
          <a:prstGeom prst="rect">
            <a:avLst/>
          </a:prstGeom>
          <a:noFill/>
        </p:spPr>
      </p:pic>
      <p:pic>
        <p:nvPicPr>
          <p:cNvPr id="23" name="Picture 2" descr="C:\Users\user\Desktop\игра\солнышко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733800"/>
            <a:ext cx="1295400" cy="1295400"/>
          </a:xfrm>
          <a:prstGeom prst="rect">
            <a:avLst/>
          </a:prstGeom>
          <a:noFill/>
        </p:spPr>
      </p:pic>
      <p:pic>
        <p:nvPicPr>
          <p:cNvPr id="24" name="Picture 4" descr="C:\Users\user\Desktop\игра\837324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3810000"/>
            <a:ext cx="12954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4997 L 0.22916 -0.349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397000"/>
          <a:ext cx="8305800" cy="134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733800"/>
            <a:ext cx="1295400" cy="1295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цыплен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0" y="1524000"/>
            <a:ext cx="824580" cy="1135383"/>
          </a:xfrm>
          <a:prstGeom prst="rect">
            <a:avLst/>
          </a:prstGeom>
        </p:spPr>
      </p:pic>
      <p:pic>
        <p:nvPicPr>
          <p:cNvPr id="9" name="Рисунок 8" descr="цыплен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8400" y="1524000"/>
            <a:ext cx="824580" cy="1135383"/>
          </a:xfrm>
          <a:prstGeom prst="rect">
            <a:avLst/>
          </a:prstGeom>
        </p:spPr>
      </p:pic>
      <p:pic>
        <p:nvPicPr>
          <p:cNvPr id="10" name="Рисунок 9" descr="цыплен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9000" y="1524000"/>
            <a:ext cx="824580" cy="1135383"/>
          </a:xfrm>
          <a:prstGeom prst="rect">
            <a:avLst/>
          </a:prstGeom>
        </p:spPr>
      </p:pic>
      <p:pic>
        <p:nvPicPr>
          <p:cNvPr id="11" name="Рисунок 10" descr="цыплен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91000" y="3810000"/>
            <a:ext cx="824580" cy="1135383"/>
          </a:xfrm>
          <a:prstGeom prst="rect">
            <a:avLst/>
          </a:prstGeom>
        </p:spPr>
      </p:pic>
      <p:pic>
        <p:nvPicPr>
          <p:cNvPr id="12" name="Рисунок 11" descr="лягушо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05600" y="3886200"/>
            <a:ext cx="1061855" cy="1091882"/>
          </a:xfrm>
          <a:prstGeom prst="rect">
            <a:avLst/>
          </a:prstGeom>
        </p:spPr>
      </p:pic>
      <p:pic>
        <p:nvPicPr>
          <p:cNvPr id="13" name="Рисунок 12" descr="лягушо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00600" y="1600200"/>
            <a:ext cx="1061855" cy="1091882"/>
          </a:xfrm>
          <a:prstGeom prst="rect">
            <a:avLst/>
          </a:prstGeom>
        </p:spPr>
      </p:pic>
      <p:pic>
        <p:nvPicPr>
          <p:cNvPr id="14" name="Рисунок 13" descr="лягушоно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67600" y="1600200"/>
            <a:ext cx="1061855" cy="109188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657600"/>
            <a:ext cx="1066800" cy="135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1297 L -0.51632 -0.335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61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4800" y="6172200"/>
            <a:ext cx="853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6172200"/>
            <a:ext cx="868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C:\Users\user\Desktop\игра\img_201fdce0513afde7ed669e7e5c7e064a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685800"/>
            <a:ext cx="3771900" cy="5029200"/>
          </a:xfrm>
          <a:prstGeom prst="roundRect">
            <a:avLst/>
          </a:prstGeom>
          <a:noFill/>
        </p:spPr>
      </p:pic>
      <p:pic>
        <p:nvPicPr>
          <p:cNvPr id="9221" name="Picture 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276600"/>
            <a:ext cx="4191001" cy="6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235</Words>
  <Application>Microsoft Office PowerPoint</Application>
  <PresentationFormat>Экран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Courier New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Пользователь</cp:lastModifiedBy>
  <cp:revision>79</cp:revision>
  <dcterms:created xsi:type="dcterms:W3CDTF">2015-01-30T06:18:58Z</dcterms:created>
  <dcterms:modified xsi:type="dcterms:W3CDTF">2021-05-23T16:38:55Z</dcterms:modified>
</cp:coreProperties>
</file>