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78" r:id="rId3"/>
    <p:sldId id="265" r:id="rId4"/>
    <p:sldId id="270" r:id="rId5"/>
    <p:sldId id="259" r:id="rId6"/>
    <p:sldId id="264" r:id="rId7"/>
    <p:sldId id="266" r:id="rId8"/>
    <p:sldId id="262" r:id="rId9"/>
    <p:sldId id="258" r:id="rId10"/>
    <p:sldId id="268" r:id="rId11"/>
    <p:sldId id="269" r:id="rId12"/>
    <p:sldId id="272" r:id="rId13"/>
    <p:sldId id="276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03T18:23:50.073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18.05.20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4932040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cap="all" dirty="0"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Презентация для </a:t>
            </a:r>
            <a: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дошкольников</a:t>
            </a:r>
            <a:b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cap="all" dirty="0" smtClean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правила Дорожного движения</a:t>
            </a:r>
            <a:r>
              <a:rPr lang="ru-RU" sz="3200" b="1" cap="all" dirty="0" smtClean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824" y="4398011"/>
            <a:ext cx="59224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Смирнова Н.С.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725"/>
            <a:ext cx="4392488" cy="40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ПОМНИ! Нельзя выбегать на проезжую часть.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Пользуйся пешеходным переходом!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1\Desktop\для през\p070_10_ne_vybegai_na_dorogu_0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428736"/>
            <a:ext cx="7715304" cy="51131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торопись! </a:t>
            </a:r>
            <a:r>
              <a:rPr lang="ru-RU" sz="2800" b="1" dirty="0" smtClean="0">
                <a:solidFill>
                  <a:srgbClr val="7030A0"/>
                </a:solidFill>
              </a:rPr>
              <a:t>У остановки оглядись, Найди ближайший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ПЕРЕХОД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он тебя не  подведет!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1\Desktop\для през\road_traffic_for_children_10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28680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Повествование закончив, хочу друзья сказать вам: будьте осторожны на дороге!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1\Desktop\для през\99803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0476"/>
            <a:ext cx="8072494" cy="4720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Ребята! Будьте всегда внимательны и осторожны. Соблюдайте правила дорожного движения!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1\Desktop\для през\wi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571612"/>
            <a:ext cx="8001056" cy="4924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928934"/>
            <a:ext cx="66437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sz="3200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7030A0"/>
                </a:solidFill>
              </a:rPr>
              <a:t>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7" y="1052736"/>
            <a:ext cx="6336704" cy="5346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для през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Светофор наш лучший друг, преданный и верный, без него мы как без рук, если откровенно!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1\Desktop\для през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5824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Зебра – это не лошадка, пешеходный переход. Он дает возможность людям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безопасности проход!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1\Desktop\для през\road_traffic_for_children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07249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Правила дорожного движения, просты для изучения.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Хоть пока мы малыши, правила мы знать должны!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1\Desktop\для през\p070_1_perehod_dorogi_0_0_437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0112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 проезжей части Не катайтесь, дети, Ни на роликах ни на велосипеде!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1\Desktop\для през\1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00105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Кататься на велосипеде нужно только на закрытых от движения машин площадках!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для през\47502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35824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Никогда не забывай!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дороге – не играй!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1\Desktop\для през\51970501-v01_08_1200_1706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00105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Малышам опасно здесь,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Никогда вперед не лезь!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1\Desktop\для през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001055" cy="504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133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Светофор наш лучший друг, преданный и верный, без него мы как без рук, если откровенно!</vt:lpstr>
      <vt:lpstr>Зебра – это не лошадка, пешеходный переход. Он дает возможность людям  безопасности проход!</vt:lpstr>
      <vt:lpstr>Правила дорожного движения, просты для изучения.  Хоть пока мы малыши, правила мы знать должны!</vt:lpstr>
      <vt:lpstr>На проезжей части Не катайтесь, дети, Ни на роликах ни на велосипеде!</vt:lpstr>
      <vt:lpstr>Кататься на велосипеде нужно только на закрытых от движения машин площадках!</vt:lpstr>
      <vt:lpstr>Никогда не забывай! На дороге – не играй!</vt:lpstr>
      <vt:lpstr>Малышам опасно здесь,  Никогда вперед не лезь!</vt:lpstr>
      <vt:lpstr>ПОМНИ! Нельзя выбегать на проезжую часть. Пользуйся пешеходным переходом!</vt:lpstr>
      <vt:lpstr>Не торопись! У остановки оглядись, Найди ближайший ПЕРЕХОД  и он тебя не  подведет!</vt:lpstr>
      <vt:lpstr>Повествование закончив, хочу друзья сказать вам: будьте осторожны на дороге! </vt:lpstr>
      <vt:lpstr>Ребята! Будьте всегда внимательны и осторожны. Соблюдайте правила дорожного движения!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72</cp:revision>
  <dcterms:created xsi:type="dcterms:W3CDTF">2015-06-07T07:20:07Z</dcterms:created>
  <dcterms:modified xsi:type="dcterms:W3CDTF">2020-05-18T05:57:43Z</dcterms:modified>
</cp:coreProperties>
</file>