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06" r:id="rId3"/>
    <p:sldId id="294" r:id="rId4"/>
    <p:sldId id="295" r:id="rId5"/>
    <p:sldId id="296" r:id="rId6"/>
    <p:sldId id="292" r:id="rId7"/>
    <p:sldId id="293" r:id="rId8"/>
    <p:sldId id="297" r:id="rId9"/>
    <p:sldId id="284" r:id="rId10"/>
    <p:sldId id="285" r:id="rId11"/>
    <p:sldId id="286" r:id="rId12"/>
    <p:sldId id="287" r:id="rId13"/>
    <p:sldId id="288" r:id="rId14"/>
    <p:sldId id="301" r:id="rId15"/>
    <p:sldId id="300" r:id="rId16"/>
    <p:sldId id="298" r:id="rId17"/>
    <p:sldId id="299" r:id="rId18"/>
    <p:sldId id="302" r:id="rId19"/>
    <p:sldId id="258" r:id="rId20"/>
    <p:sldId id="260" r:id="rId21"/>
    <p:sldId id="261" r:id="rId22"/>
    <p:sldId id="262" r:id="rId23"/>
    <p:sldId id="270" r:id="rId24"/>
    <p:sldId id="269" r:id="rId25"/>
    <p:sldId id="271" r:id="rId26"/>
    <p:sldId id="279" r:id="rId27"/>
    <p:sldId id="272" r:id="rId28"/>
    <p:sldId id="273" r:id="rId29"/>
    <p:sldId id="282" r:id="rId30"/>
  </p:sldIdLst>
  <p:sldSz cx="9144000" cy="6858000" type="screen4x3"/>
  <p:notesSz cx="6858000" cy="9144000"/>
  <p:custDataLst>
    <p:tags r:id="rId3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4119"/>
    <a:srgbClr val="C22C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FF94E-7D05-46CD-A5BF-547F82E17B95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C3397-4768-419F-A274-5E9F5D5E12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410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C3397-4768-419F-A274-5E9F5D5E129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743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FAB2-B259-421F-90E6-A9ABC8338CD1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7D16-E409-4065-AC76-823552BC4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FAB2-B259-421F-90E6-A9ABC8338CD1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7D16-E409-4065-AC76-823552BC4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FAB2-B259-421F-90E6-A9ABC8338CD1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7D16-E409-4065-AC76-823552BC4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FAB2-B259-421F-90E6-A9ABC8338CD1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7D16-E409-4065-AC76-823552BC4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FAB2-B259-421F-90E6-A9ABC8338CD1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7D16-E409-4065-AC76-823552BC4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FAB2-B259-421F-90E6-A9ABC8338CD1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7D16-E409-4065-AC76-823552BC4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FAB2-B259-421F-90E6-A9ABC8338CD1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7D16-E409-4065-AC76-823552BC4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FAB2-B259-421F-90E6-A9ABC8338CD1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7D16-E409-4065-AC76-823552BC4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FAB2-B259-421F-90E6-A9ABC8338CD1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7D16-E409-4065-AC76-823552BC4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FAB2-B259-421F-90E6-A9ABC8338CD1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7D16-E409-4065-AC76-823552BC4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FAB2-B259-421F-90E6-A9ABC8338CD1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7D16-E409-4065-AC76-823552BC4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BFAB2-B259-421F-90E6-A9ABC8338CD1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57D16-E409-4065-AC76-823552BC4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63;&#1077;&#1088;&#1085;&#1099;&#1096;&#1086;&#1074;&#1072;%20&#1054;.&#1057;\06_trevo.mp3" TargetMode="Externa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100;&#1079;&#1086;&#1074;&#1072;&#1090;&#1077;&#1083;&#1100;\Desktop\&#1082;&#1086;&#1085;&#1082;&#1091;&#1088;&#1089;%20&#1087;&#1088;&#1077;&#1079;&#1077;&#1085;&#1090;&#1072;&#1094;&#1080;&#1081;\Chaikovskii.Miniatura_Detskii_albom.09.Novaya_kukla.mp3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100;&#1079;&#1086;&#1074;&#1072;&#1090;&#1077;&#1083;&#1100;\Desktop\&#1082;&#1086;&#1085;&#1082;&#1091;&#1088;&#1089;%20&#1087;&#1088;&#1077;&#1079;&#1077;&#1085;&#1090;&#1072;&#1094;&#1080;&#1081;\02_syrotka.mp3" TargetMode="Externa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100;&#1079;&#1086;&#1074;&#1072;&#1090;&#1077;&#1083;&#1100;\Desktop\&#1082;&#1086;&#1085;&#1082;&#1091;&#1088;&#1089;%20&#1087;&#1088;&#1077;&#1079;&#1077;&#1085;&#1090;&#1072;&#1094;&#1080;&#1081;\03%20Radost'%20pobedy%20Bekker.MP3" TargetMode="External"/><Relationship Id="rId5" Type="http://schemas.openxmlformats.org/officeDocument/2006/relationships/image" Target="../media/image40.pn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12" Type="http://schemas.openxmlformats.org/officeDocument/2006/relationships/image" Target="../media/image67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11" Type="http://schemas.openxmlformats.org/officeDocument/2006/relationships/image" Target="../media/image66.jpeg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kotolife.ru/" TargetMode="External"/><Relationship Id="rId3" Type="http://schemas.openxmlformats.org/officeDocument/2006/relationships/hyperlink" Target="http://muzei-mira.com/templates/museum/images/paint/tonuschiy-korabl-ayvazovskiy-.jpg" TargetMode="External"/><Relationship Id="rId7" Type="http://schemas.openxmlformats.org/officeDocument/2006/relationships/hyperlink" Target="http://urist136.livejournal.com/37124.html" TargetMode="External"/><Relationship Id="rId2" Type="http://schemas.openxmlformats.org/officeDocument/2006/relationships/hyperlink" Target="http://time-to-rest.ucoz.com/index/vesna_v_zhivopisi_russkikh_khudozhnikov/0-3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wayslearning.com.au/age-34/maths/" TargetMode="External"/><Relationship Id="rId5" Type="http://schemas.openxmlformats.org/officeDocument/2006/relationships/hyperlink" Target="http://muzei-mira.com/uploads/posts/2012-11/thumbs/1354289773_kupchiha-za-chaem-boris-mihaylovich-kustodiev.jpg" TargetMode="External"/><Relationship Id="rId10" Type="http://schemas.openxmlformats.org/officeDocument/2006/relationships/hyperlink" Target="http://www.kinderyata.ru/pages/52/" TargetMode="External"/><Relationship Id="rId4" Type="http://schemas.openxmlformats.org/officeDocument/2006/relationships/hyperlink" Target="http://www.artrussia.ru/russian/artists/picture.php?rarity=1&amp;pic_id=415&amp;foa=f" TargetMode="External"/><Relationship Id="rId9" Type="http://schemas.openxmlformats.org/officeDocument/2006/relationships/hyperlink" Target="http://pictures.ucoz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251520" y="1700808"/>
            <a:ext cx="8568952" cy="316835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 Black"/>
              </a:rPr>
              <a:t>РАДУГА 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 Black"/>
              </a:rPr>
              <a:t>ЭМОЦИЙ</a:t>
            </a:r>
            <a:endParaRPr lang="ru-RU" sz="3600" kern="10" spc="0" dirty="0">
              <a:ln w="12700">
                <a:solidFill>
                  <a:srgbClr val="FFFF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Desktop\педсовет\педсовет.су\конкурс презентаций\Снимок 11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88640"/>
            <a:ext cx="5836592" cy="6480720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lum bright="-18000" contrast="30000"/>
          </a:blip>
          <a:srcRect/>
          <a:stretch>
            <a:fillRect/>
          </a:stretch>
        </p:blipFill>
        <p:spPr bwMode="auto">
          <a:xfrm>
            <a:off x="2123727" y="2132856"/>
            <a:ext cx="189021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олилиния 9"/>
          <p:cNvSpPr/>
          <p:nvPr/>
        </p:nvSpPr>
        <p:spPr>
          <a:xfrm>
            <a:off x="2411760" y="3933056"/>
            <a:ext cx="1335474" cy="384622"/>
          </a:xfrm>
          <a:custGeom>
            <a:avLst/>
            <a:gdLst>
              <a:gd name="connsiteX0" fmla="*/ 0 w 942536"/>
              <a:gd name="connsiteY0" fmla="*/ 424375 h 424375"/>
              <a:gd name="connsiteX1" fmla="*/ 464234 w 942536"/>
              <a:gd name="connsiteY1" fmla="*/ 2344 h 424375"/>
              <a:gd name="connsiteX2" fmla="*/ 942536 w 942536"/>
              <a:gd name="connsiteY2" fmla="*/ 410308 h 4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536" h="424375">
                <a:moveTo>
                  <a:pt x="0" y="424375"/>
                </a:moveTo>
                <a:cubicBezTo>
                  <a:pt x="153572" y="214531"/>
                  <a:pt x="307145" y="4688"/>
                  <a:pt x="464234" y="2344"/>
                </a:cubicBezTo>
                <a:cubicBezTo>
                  <a:pt x="621323" y="0"/>
                  <a:pt x="781929" y="205154"/>
                  <a:pt x="942536" y="410308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96336" y="0"/>
            <a:ext cx="15476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Desktop\педсовет\педсовет.су\конкурс презентаций\Снимок 11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88640"/>
            <a:ext cx="5836592" cy="648072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lum bright="-18000" contrast="30000"/>
          </a:blip>
          <a:srcRect/>
          <a:stretch>
            <a:fillRect/>
          </a:stretch>
        </p:blipFill>
        <p:spPr bwMode="auto">
          <a:xfrm>
            <a:off x="2123728" y="2132856"/>
            <a:ext cx="189021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2771800" y="3933056"/>
            <a:ext cx="720080" cy="9144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96336" y="0"/>
            <a:ext cx="15476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Desktop\педсовет\педсовет.су\конкурс презентаций\Снимок 11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0"/>
            <a:ext cx="5836592" cy="6480720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grayscl/>
            <a:biLevel thresh="50000"/>
            <a:lum bright="-6000" contrast="20000"/>
          </a:blip>
          <a:srcRect/>
          <a:stretch>
            <a:fillRect/>
          </a:stretch>
        </p:blipFill>
        <p:spPr bwMode="auto">
          <a:xfrm>
            <a:off x="2123728" y="2060848"/>
            <a:ext cx="191010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771800" y="4005064"/>
            <a:ext cx="576064" cy="7200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96336" y="0"/>
            <a:ext cx="15476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педсовет\педсовет.су\конкурс презентаций\Снимок 11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88640"/>
            <a:ext cx="5836592" cy="648072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grayscl/>
            <a:biLevel thresh="50000"/>
            <a:lum bright="10000" contrast="42000"/>
          </a:blip>
          <a:srcRect/>
          <a:stretch>
            <a:fillRect/>
          </a:stretch>
        </p:blipFill>
        <p:spPr bwMode="auto">
          <a:xfrm>
            <a:off x="2267744" y="2060848"/>
            <a:ext cx="18002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lum bright="-18000" contrast="42000"/>
            <a:grayscl/>
            <a:biLevel thresh="50000"/>
          </a:blip>
          <a:srcRect/>
          <a:stretch>
            <a:fillRect/>
          </a:stretch>
        </p:blipFill>
        <p:spPr bwMode="auto">
          <a:xfrm flipV="1">
            <a:off x="2555776" y="3933056"/>
            <a:ext cx="98140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96336" y="0"/>
            <a:ext cx="15476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3933056"/>
            <a:ext cx="7200800" cy="24482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 smtClean="0"/>
              <a:t>Я сидел дома один и грустил, потому что знал, что мама придет нескоро. Вдруг за дверью послышался какой-то звук… «Вор!» – подумал я. Но дверь открылась и вошла мама. Она вернулась пораньше! Я был очень рад!</a:t>
            </a:r>
            <a:endParaRPr lang="ru-RU" sz="28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1844824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216" y="1844824"/>
            <a:ext cx="133164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91880" y="1844824"/>
            <a:ext cx="144016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Пользователь\Desktop\картинки и-нет\lettera.png"/>
          <p:cNvPicPr>
            <a:picLocks noChangeAspect="1" noChangeArrowheads="1"/>
          </p:cNvPicPr>
          <p:nvPr/>
        </p:nvPicPr>
        <p:blipFill>
          <a:blip r:embed="rId6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67744" y="1196752"/>
            <a:ext cx="6120680" cy="2736304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6851104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Зашифрованные письма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2924944"/>
            <a:ext cx="7272808" cy="345638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Сегодня я весь день гостила у бабушки. Бабушка подарила мне воздушный шарик. Ярко-красный! Это мой любимый цвет. Я возвращалась домой очень довольная. Вдруг из-за угла выскочила собака и начала лаять. От неожиданности я вздрогнула и выпустила шарик из рук. Я очень расстроилась… и всю дорогу до дома злилась. Злилась на собаку и на себя, за то что испугалась такую маленькую собачку.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176" y="764704"/>
            <a:ext cx="136815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3728" y="836712"/>
            <a:ext cx="1296144" cy="128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19872" y="836712"/>
            <a:ext cx="1296144" cy="124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60032" y="836712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Пользователь\Desktop\картинки и-нет\lettera.png"/>
          <p:cNvPicPr>
            <a:picLocks noChangeAspect="1" noChangeArrowheads="1"/>
          </p:cNvPicPr>
          <p:nvPr/>
        </p:nvPicPr>
        <p:blipFill>
          <a:blip r:embed="rId6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19672" y="188640"/>
            <a:ext cx="6552728" cy="2736304"/>
          </a:xfrm>
          <a:prstGeom prst="rect">
            <a:avLst/>
          </a:prstGeom>
          <a:noFill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5816" y="2348880"/>
            <a:ext cx="1368152" cy="144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984" y="2348880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0152" y="2348880"/>
            <a:ext cx="136815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Пользователь\Desktop\картинки и-нет\lettera.png"/>
          <p:cNvPicPr>
            <a:picLocks noChangeAspect="1" noChangeArrowheads="1"/>
          </p:cNvPicPr>
          <p:nvPr/>
        </p:nvPicPr>
        <p:blipFill>
          <a:blip r:embed="rId6" cstate="email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95736" y="908720"/>
            <a:ext cx="612068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2420888"/>
            <a:ext cx="176425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8144" y="2420888"/>
            <a:ext cx="1684651" cy="153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1760" y="2348880"/>
            <a:ext cx="1673700" cy="15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:\Users\Пользователь\Desktop\картинки и-нет\lettera.png"/>
          <p:cNvPicPr>
            <a:picLocks noChangeAspect="1" noChangeArrowheads="1"/>
          </p:cNvPicPr>
          <p:nvPr/>
        </p:nvPicPr>
        <p:blipFill>
          <a:blip r:embed="rId6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95736" y="908720"/>
            <a:ext cx="612068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783" y="2060848"/>
            <a:ext cx="183659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5976" y="2060848"/>
            <a:ext cx="1656184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2159" y="2060848"/>
            <a:ext cx="174074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Пользователь\Desktop\картинки и-нет\lettera.png"/>
          <p:cNvPicPr>
            <a:picLocks noChangeAspect="1" noChangeArrowheads="1"/>
          </p:cNvPicPr>
          <p:nvPr/>
        </p:nvPicPr>
        <p:blipFill>
          <a:blip r:embed="rId6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95736" y="908720"/>
            <a:ext cx="612068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653136"/>
            <a:ext cx="532859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П.И. Чайковский </a:t>
            </a:r>
            <a:br>
              <a:rPr lang="ru-RU" dirty="0" smtClean="0"/>
            </a:br>
            <a:r>
              <a:rPr lang="ru-RU" dirty="0" smtClean="0"/>
              <a:t>«Тревожная минута»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91680" y="620688"/>
            <a:ext cx="72111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i="1" u="sng" dirty="0" smtClean="0"/>
              <a:t>Какое настроение у музыкального произведения?</a:t>
            </a:r>
            <a:endParaRPr lang="ru-RU" sz="4400" b="1" i="1" u="sng" dirty="0"/>
          </a:p>
        </p:txBody>
      </p:sp>
      <p:sp>
        <p:nvSpPr>
          <p:cNvPr id="8" name="Стрелка вниз 7"/>
          <p:cNvSpPr/>
          <p:nvPr/>
        </p:nvSpPr>
        <p:spPr>
          <a:xfrm>
            <a:off x="5220072" y="1916832"/>
            <a:ext cx="144016" cy="69037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Пользователь\Desktop\картинки и-нет\41ab1f3a76fc9857ba99be46c23431fe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3068960"/>
            <a:ext cx="2555776" cy="3024336"/>
          </a:xfrm>
          <a:prstGeom prst="rect">
            <a:avLst/>
          </a:prstGeom>
          <a:noFill/>
        </p:spPr>
      </p:pic>
      <p:pic>
        <p:nvPicPr>
          <p:cNvPr id="9" name="06_trev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5076056" y="2852936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80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C:\Users\Пользователь\Desktop\картинки и-нет\rainbow15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0"/>
            <a:ext cx="7488832" cy="6858000"/>
          </a:xfrm>
          <a:prstGeom prst="rect">
            <a:avLst/>
          </a:prstGeom>
          <a:noFill/>
        </p:spPr>
      </p:pic>
      <p:pic>
        <p:nvPicPr>
          <p:cNvPr id="9" name="Picture 3" descr="C:\Users\Пользователь\Desktop\картинки и-нет\posterlux-fotokollaj_detskie-belosnejka6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7911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365104"/>
            <a:ext cx="453650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П.И.Чайковский </a:t>
            </a:r>
            <a:br>
              <a:rPr lang="ru-RU" dirty="0" smtClean="0"/>
            </a:br>
            <a:r>
              <a:rPr lang="ru-RU" dirty="0" smtClean="0"/>
              <a:t>«Новая кукла»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19672" y="188640"/>
            <a:ext cx="7067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Какое настроение у музыкального произведения?</a:t>
            </a:r>
            <a:endParaRPr kumimoji="0" lang="ru-RU" sz="4400" b="1" i="1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5292080" y="1412776"/>
            <a:ext cx="144016" cy="69037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Пользователь\Desktop\картинки и-нет\1306838620_kotik8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2780928"/>
            <a:ext cx="2555776" cy="3240360"/>
          </a:xfrm>
          <a:prstGeom prst="rect">
            <a:avLst/>
          </a:prstGeom>
          <a:noFill/>
        </p:spPr>
      </p:pic>
      <p:pic>
        <p:nvPicPr>
          <p:cNvPr id="9" name="Chaikovskii.Miniatura_Detskii_albom.09.Novaya_kukl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5148064" y="2420888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69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797552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i="1" u="sng" dirty="0" smtClean="0"/>
              <a:t>Какое настроение у музыкального произведения?</a:t>
            </a:r>
            <a:r>
              <a:rPr lang="ru-RU" b="1" i="1" u="sng" dirty="0" smtClean="0"/>
              <a:t/>
            </a:r>
            <a:br>
              <a:rPr lang="ru-RU" b="1" i="1" u="sng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03648" y="4653136"/>
            <a:ext cx="53285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П.И. Чайковский 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«Сиротка»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5220072" y="1484784"/>
            <a:ext cx="144016" cy="69037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 descr="C:\Users\Пользователь\Desktop\картинки и-нет\41ab1f3a76fc9857ba99be46c23431fe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3068960"/>
            <a:ext cx="2555776" cy="2880320"/>
          </a:xfrm>
          <a:prstGeom prst="rect">
            <a:avLst/>
          </a:prstGeom>
          <a:noFill/>
        </p:spPr>
      </p:pic>
      <p:pic>
        <p:nvPicPr>
          <p:cNvPr id="8" name="02_syrot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5076056" y="2492896"/>
            <a:ext cx="512440" cy="512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62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i="1" u="sng" dirty="0" smtClean="0"/>
              <a:t>Какое настроение у музыкального произведения?</a:t>
            </a:r>
            <a:r>
              <a:rPr lang="ru-RU" b="1" i="1" u="sng" dirty="0" smtClean="0"/>
              <a:t/>
            </a:r>
            <a:br>
              <a:rPr lang="ru-RU" b="1" i="1" u="sng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4365104"/>
            <a:ext cx="4536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В. Беккер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«Радость победы»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5076056" y="1556792"/>
            <a:ext cx="144016" cy="69037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C:\Users\Пользователь\Desktop\картинки и-нет\1306838620_kotik8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2564904"/>
            <a:ext cx="2699792" cy="3317354"/>
          </a:xfrm>
          <a:prstGeom prst="rect">
            <a:avLst/>
          </a:prstGeom>
          <a:noFill/>
        </p:spPr>
      </p:pic>
      <p:pic>
        <p:nvPicPr>
          <p:cNvPr id="10" name="03 Radost' pobedy Bekk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5004048" y="2564904"/>
            <a:ext cx="504056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9134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Грустное настроение</a:t>
            </a:r>
            <a:endParaRPr lang="ru-RU" dirty="0"/>
          </a:p>
        </p:txBody>
      </p:sp>
      <p:pic>
        <p:nvPicPr>
          <p:cNvPr id="4" name="Picture 2" descr="C:\Users\Пользователь\Desktop\картинки и-нет\ccheck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916832"/>
            <a:ext cx="792088" cy="720080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картинки и-нет\cchecke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1916832"/>
            <a:ext cx="792088" cy="720080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esktop\картинки и-нет\cchecke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176" y="1916832"/>
            <a:ext cx="720080" cy="720080"/>
          </a:xfrm>
          <a:prstGeom prst="rect">
            <a:avLst/>
          </a:prstGeom>
          <a:noFill/>
        </p:spPr>
      </p:pic>
      <p:pic>
        <p:nvPicPr>
          <p:cNvPr id="8" name="Picture 2" descr="C:\Users\Пользователь\Desktop\картинки и-нет\cchecker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1916832"/>
            <a:ext cx="792088" cy="720080"/>
          </a:xfrm>
          <a:prstGeom prst="rect">
            <a:avLst/>
          </a:prstGeom>
          <a:noFill/>
        </p:spPr>
      </p:pic>
      <p:pic>
        <p:nvPicPr>
          <p:cNvPr id="9" name="Picture 2" descr="C:\Users\Пользователь\Desktop\картинки и-нет\cchecker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39752" y="1916832"/>
            <a:ext cx="792088" cy="720080"/>
          </a:xfrm>
          <a:prstGeom prst="rect">
            <a:avLst/>
          </a:prstGeom>
          <a:noFill/>
        </p:spPr>
      </p:pic>
      <p:pic>
        <p:nvPicPr>
          <p:cNvPr id="10" name="Picture 2" descr="C:\Users\Пользователь\Desktop\картинки и-нет\cchecker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96336" y="1916832"/>
            <a:ext cx="648072" cy="720080"/>
          </a:xfrm>
          <a:prstGeom prst="rect">
            <a:avLst/>
          </a:prstGeom>
          <a:noFill/>
        </p:spPr>
      </p:pic>
      <p:pic>
        <p:nvPicPr>
          <p:cNvPr id="13" name="Picture 2" descr="C:\Users\Пользователь\Desktop\картинки и-нет\cchecker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131840" y="1916832"/>
            <a:ext cx="720080" cy="720080"/>
          </a:xfrm>
          <a:prstGeom prst="rect">
            <a:avLst/>
          </a:prstGeom>
          <a:noFill/>
        </p:spPr>
      </p:pic>
      <p:pic>
        <p:nvPicPr>
          <p:cNvPr id="14" name="Picture 2" descr="C:\Users\Пользователь\Desktop\картинки и-нет\cchecker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876256" y="1916832"/>
            <a:ext cx="720080" cy="720080"/>
          </a:xfrm>
          <a:prstGeom prst="rect">
            <a:avLst/>
          </a:prstGeom>
          <a:noFill/>
        </p:spPr>
      </p:pic>
      <p:pic>
        <p:nvPicPr>
          <p:cNvPr id="15" name="Picture 2" descr="C:\Users\Пользователь\Desktop\картинки и-нет\cchecker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619672" y="1916832"/>
            <a:ext cx="720080" cy="720080"/>
          </a:xfrm>
          <a:prstGeom prst="rect">
            <a:avLst/>
          </a:prstGeom>
          <a:noFill/>
        </p:spPr>
      </p:pic>
      <p:pic>
        <p:nvPicPr>
          <p:cNvPr id="16" name="Picture 2" descr="C:\Users\Пользователь\Desktop\картинки и-нет\cchecker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851920" y="1916832"/>
            <a:ext cx="720080" cy="720080"/>
          </a:xfrm>
          <a:prstGeom prst="rect">
            <a:avLst/>
          </a:prstGeom>
          <a:noFill/>
        </p:spPr>
      </p:pic>
      <p:pic>
        <p:nvPicPr>
          <p:cNvPr id="17" name="Рисунок 0" descr="нрн0003 - копия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2780928"/>
            <a:ext cx="24003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Веселое настроение</a:t>
            </a:r>
            <a:endParaRPr lang="ru-RU" dirty="0"/>
          </a:p>
        </p:txBody>
      </p:sp>
      <p:pic>
        <p:nvPicPr>
          <p:cNvPr id="9" name="Picture 2" descr="C:\Users\Пользователь\Desktop\картинки и-нет\ccheck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896" y="1988840"/>
            <a:ext cx="720080" cy="792088"/>
          </a:xfrm>
          <a:prstGeom prst="rect">
            <a:avLst/>
          </a:prstGeom>
          <a:noFill/>
        </p:spPr>
      </p:pic>
      <p:pic>
        <p:nvPicPr>
          <p:cNvPr id="13" name="Picture 3" descr="C:\Users\Пользователь\Desktop\картинки и-нет\55730795_x_36d090d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1988840"/>
            <a:ext cx="792088" cy="792088"/>
          </a:xfrm>
          <a:prstGeom prst="rect">
            <a:avLst/>
          </a:prstGeom>
          <a:noFill/>
        </p:spPr>
      </p:pic>
      <p:pic>
        <p:nvPicPr>
          <p:cNvPr id="15" name="Picture 3" descr="C:\Users\Пользователь\Desktop\картинки и-нет\55730795_x_36d090d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32240" y="1988840"/>
            <a:ext cx="792088" cy="792088"/>
          </a:xfrm>
          <a:prstGeom prst="rect">
            <a:avLst/>
          </a:prstGeom>
          <a:noFill/>
        </p:spPr>
      </p:pic>
      <p:pic>
        <p:nvPicPr>
          <p:cNvPr id="16" name="Picture 3" descr="C:\Users\Пользователь\Desktop\картинки и-нет\55730795_x_36d090d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15816" y="1988840"/>
            <a:ext cx="720080" cy="792088"/>
          </a:xfrm>
          <a:prstGeom prst="rect">
            <a:avLst/>
          </a:prstGeom>
          <a:noFill/>
        </p:spPr>
      </p:pic>
      <p:pic>
        <p:nvPicPr>
          <p:cNvPr id="17" name="Picture 3" descr="C:\Users\Пользователь\Desktop\картинки и-нет\55730795_x_36d090da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40152" y="1988840"/>
            <a:ext cx="792088" cy="792088"/>
          </a:xfrm>
          <a:prstGeom prst="rect">
            <a:avLst/>
          </a:prstGeom>
          <a:noFill/>
        </p:spPr>
      </p:pic>
      <p:pic>
        <p:nvPicPr>
          <p:cNvPr id="18" name="Picture 3" descr="C:\Users\Пользователь\Desktop\картинки и-нет\55730795_x_36d090da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75656" y="1988840"/>
            <a:ext cx="720080" cy="792088"/>
          </a:xfrm>
          <a:prstGeom prst="rect">
            <a:avLst/>
          </a:prstGeom>
          <a:noFill/>
        </p:spPr>
      </p:pic>
      <p:pic>
        <p:nvPicPr>
          <p:cNvPr id="22" name="Picture 3" descr="C:\Users\Пользователь\Desktop\картинки и-нет\55730795_x_36d090da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24328" y="1988840"/>
            <a:ext cx="792088" cy="792088"/>
          </a:xfrm>
          <a:prstGeom prst="rect">
            <a:avLst/>
          </a:prstGeom>
          <a:noFill/>
        </p:spPr>
      </p:pic>
      <p:pic>
        <p:nvPicPr>
          <p:cNvPr id="23" name="Picture 2" descr="C:\Users\Пользователь\Desktop\картинки и-нет\cchecker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355976" y="1988840"/>
            <a:ext cx="792088" cy="792088"/>
          </a:xfrm>
          <a:prstGeom prst="rect">
            <a:avLst/>
          </a:prstGeom>
          <a:noFill/>
        </p:spPr>
      </p:pic>
      <p:pic>
        <p:nvPicPr>
          <p:cNvPr id="25" name="Picture 2" descr="C:\Users\Пользователь\Desktop\картинки и-нет\cchecker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195736" y="1988840"/>
            <a:ext cx="720080" cy="792088"/>
          </a:xfrm>
          <a:prstGeom prst="rect">
            <a:avLst/>
          </a:prstGeom>
          <a:noFill/>
        </p:spPr>
      </p:pic>
      <p:pic>
        <p:nvPicPr>
          <p:cNvPr id="26" name="Picture 2" descr="C:\Users\Пользователь\Desktop\картинки и-нет\cchecker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83568" y="1988840"/>
            <a:ext cx="792088" cy="792088"/>
          </a:xfrm>
          <a:prstGeom prst="rect">
            <a:avLst/>
          </a:prstGeom>
          <a:noFill/>
        </p:spPr>
      </p:pic>
      <p:pic>
        <p:nvPicPr>
          <p:cNvPr id="1027" name="Рисунок 1" descr="нрн0003 - копия (2)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2857500"/>
            <a:ext cx="23114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85010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Брюллов П. А. Весна. 1875</a:t>
            </a:r>
            <a:endParaRPr lang="ru-RU" sz="3600" dirty="0"/>
          </a:p>
        </p:txBody>
      </p:sp>
      <p:pic>
        <p:nvPicPr>
          <p:cNvPr id="27650" name="Picture 2" descr="C:\Users\Пользователь\Desktop\картинки и-нет\pavel-brullov-sprin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1124744"/>
            <a:ext cx="6677687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0" descr="нрн0003 - копия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16832"/>
            <a:ext cx="215369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859216" cy="72008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Тонущий корабль, Айвазовский, 1854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0722" name="Picture 2" descr="C:\Users\Пользователь\Desktop\картинки и-нет\tonuschiy-korabl-ayvazovskiy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3808" y="1196752"/>
            <a:ext cx="6000667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0" descr="нрн0003 - копия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16832"/>
            <a:ext cx="215369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Золотая осень (Левитан Исаак)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28674" name="Picture 2" descr="C:\Users\Пользователь\Desktop\картинки и-нет\0006-006-Zolotaja-ose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5" y="1340768"/>
            <a:ext cx="7065047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1" descr="нрн0003 - копия (2)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10987"/>
            <a:ext cx="1979712" cy="342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964488" cy="77809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Купчиха за чаем, 1918, Борис Кустодиев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29699" name="Picture 3" descr="C:\Users\Пользователь\Desktop\картинки и-нет\1354289773_kupchiha-za-chaem-boris-mihaylovich-kustodie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836712"/>
            <a:ext cx="5530214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1" descr="нрн0003 - копия (2)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31576"/>
            <a:ext cx="1979712" cy="342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Интернет-источники</a:t>
            </a:r>
            <a:r>
              <a:rPr lang="ru-RU" dirty="0" smtClean="0"/>
              <a:t> картинок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Брюллов П. А. Весна. 1875  </a:t>
            </a:r>
            <a:r>
              <a:rPr lang="en-US" sz="1800" dirty="0" smtClean="0">
                <a:hlinkClick r:id="rId2"/>
              </a:rPr>
              <a:t>http://time-to-rest.ucoz.com/index/vesna_v_zhivopisi_russkikh_khudozhnikov/0-34</a:t>
            </a:r>
            <a:endParaRPr lang="ru-RU" sz="1800" dirty="0" smtClean="0"/>
          </a:p>
          <a:p>
            <a:r>
              <a:rPr lang="ru-RU" sz="1800" b="1" dirty="0" smtClean="0"/>
              <a:t>Тонущий корабль, Айвазовский, 1854  </a:t>
            </a:r>
            <a:r>
              <a:rPr lang="en-US" sz="1800" dirty="0" smtClean="0">
                <a:hlinkClick r:id="rId3"/>
              </a:rPr>
              <a:t>http://muzei-mira.com/templates/museum/images/paint/tonuschiy-korabl-ayvazovskiy-.jpg</a:t>
            </a:r>
            <a:endParaRPr lang="ru-RU" sz="1800" dirty="0" smtClean="0"/>
          </a:p>
          <a:p>
            <a:r>
              <a:rPr lang="ru-RU" sz="1800" b="1" dirty="0" smtClean="0"/>
              <a:t>Золотая осень (Левитан Исаак) </a:t>
            </a:r>
            <a:r>
              <a:rPr lang="en-US" sz="1800" dirty="0" smtClean="0">
                <a:hlinkClick r:id="rId4"/>
              </a:rPr>
              <a:t>http://www.artrussia.ru/russian/artists/picture.php?rarity=1&amp;pic_id=415&amp;foa=f</a:t>
            </a:r>
            <a:endParaRPr lang="ru-RU" sz="1800" dirty="0" smtClean="0"/>
          </a:p>
          <a:p>
            <a:r>
              <a:rPr lang="ru-RU" sz="1800" b="1" dirty="0" smtClean="0"/>
              <a:t>Купчиха за чаем, 1918, Борис Кустодиев   </a:t>
            </a:r>
            <a:r>
              <a:rPr lang="en-US" sz="1800" dirty="0" smtClean="0">
                <a:hlinkClick r:id="rId5"/>
              </a:rPr>
              <a:t>http://muzei-mira.com/uploads/posts/2012-11/thumbs/1354289773_kupchiha-za-chaem-boris-mihaylovich-kustodiev.jpg</a:t>
            </a:r>
            <a:endParaRPr lang="ru-RU" sz="1800" dirty="0" smtClean="0"/>
          </a:p>
          <a:p>
            <a:r>
              <a:rPr lang="ru-RU" sz="1800" b="1" dirty="0" smtClean="0"/>
              <a:t>Клоун без лица  </a:t>
            </a:r>
            <a:r>
              <a:rPr lang="en-US" sz="1800" dirty="0" smtClean="0">
                <a:hlinkClick r:id="rId6"/>
              </a:rPr>
              <a:t>http://www.alwayslearning.com.au/age-34/maths/</a:t>
            </a:r>
            <a:endParaRPr lang="ru-RU" sz="1800" dirty="0" smtClean="0"/>
          </a:p>
          <a:p>
            <a:r>
              <a:rPr lang="ru-RU" sz="1800" b="1" dirty="0" smtClean="0"/>
              <a:t>Клоун – эмоции   </a:t>
            </a:r>
            <a:r>
              <a:rPr lang="en-US" sz="1800" dirty="0" smtClean="0">
                <a:hlinkClick r:id="rId7"/>
              </a:rPr>
              <a:t>http://urist136.livejournal.com/37124.html</a:t>
            </a:r>
            <a:endParaRPr lang="ru-RU" sz="1800" dirty="0" smtClean="0"/>
          </a:p>
          <a:p>
            <a:r>
              <a:rPr lang="ru-RU" sz="1800" b="1" dirty="0" smtClean="0"/>
              <a:t>Котята - эмоции  </a:t>
            </a:r>
            <a:r>
              <a:rPr lang="ru-RU" sz="1800" dirty="0" smtClean="0"/>
              <a:t> </a:t>
            </a:r>
            <a:r>
              <a:rPr lang="en-US" sz="1800" dirty="0" smtClean="0">
                <a:hlinkClick r:id="rId8"/>
              </a:rPr>
              <a:t>http://kotolife.ru</a:t>
            </a:r>
            <a:endParaRPr lang="ru-RU" sz="1800" dirty="0" smtClean="0"/>
          </a:p>
          <a:p>
            <a:r>
              <a:rPr lang="ru-RU" sz="1800" b="1" dirty="0" smtClean="0"/>
              <a:t>Картинки буквы </a:t>
            </a:r>
            <a:r>
              <a:rPr lang="en-US" sz="1800" dirty="0" smtClean="0">
                <a:hlinkClick r:id="rId9"/>
              </a:rPr>
              <a:t>http://pictures.ucoz.ru</a:t>
            </a:r>
            <a:endParaRPr lang="ru-RU" sz="1800" dirty="0" smtClean="0"/>
          </a:p>
          <a:p>
            <a:r>
              <a:rPr lang="ru-RU" sz="1800" b="1" dirty="0" smtClean="0"/>
              <a:t>Гном</a:t>
            </a:r>
            <a:r>
              <a:rPr lang="ru-RU" sz="1800" dirty="0" smtClean="0">
                <a:hlinkClick r:id="rId10"/>
              </a:rPr>
              <a:t>  </a:t>
            </a:r>
            <a:r>
              <a:rPr lang="en-US" sz="1800" dirty="0" smtClean="0">
                <a:hlinkClick r:id="rId10"/>
              </a:rPr>
              <a:t>http://www.kinderyata.ru/pages/52/</a:t>
            </a:r>
            <a:endParaRPr lang="ru-RU" sz="18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Рисунок 1" descr="нрн0003 - копия (2)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1" y="764704"/>
            <a:ext cx="3982467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C:\Users\Пользователь\Desktop\картинки и-нет\misb05133.gif"/>
          <p:cNvPicPr>
            <a:picLocks noChangeAspect="1" noChangeArrowheads="1"/>
          </p:cNvPicPr>
          <p:nvPr/>
        </p:nvPicPr>
        <p:blipFill>
          <a:blip r:embed="rId4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3707904" y="2348880"/>
            <a:ext cx="1605778" cy="187220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Рисунок 0" descr="нрн0003 - коп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20279"/>
            <a:ext cx="4248472" cy="628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Пользователь\Desktop\картинки и-нет\misb05133.gif"/>
          <p:cNvPicPr>
            <a:picLocks noChangeAspect="1" noChangeArrowheads="1"/>
          </p:cNvPicPr>
          <p:nvPr/>
        </p:nvPicPr>
        <p:blipFill>
          <a:blip r:embed="rId4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3418637" y="1916832"/>
            <a:ext cx="1461762" cy="151216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Рисунок 2" descr="нрн0004 - копия (2)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0"/>
            <a:ext cx="3563888" cy="631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Пользователь\Desktop\картинки и-нет\misb05133.gif"/>
          <p:cNvPicPr>
            <a:picLocks noChangeAspect="1" noChangeArrowheads="1"/>
          </p:cNvPicPr>
          <p:nvPr/>
        </p:nvPicPr>
        <p:blipFill>
          <a:blip r:embed="rId4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4332846" y="2276872"/>
            <a:ext cx="1487293" cy="1538579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Рисунок 4" descr="нрн0004 - копия (3)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620688"/>
            <a:ext cx="4392488" cy="598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Пользователь\Desktop\картинки и-нет\misb05133.gif"/>
          <p:cNvPicPr>
            <a:picLocks noChangeAspect="1" noChangeArrowheads="1"/>
          </p:cNvPicPr>
          <p:nvPr/>
        </p:nvPicPr>
        <p:blipFill>
          <a:blip r:embed="rId4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3707904" y="2289626"/>
            <a:ext cx="1512168" cy="162688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Рисунок 5" descr="нрн0004 - копия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0"/>
            <a:ext cx="4752528" cy="644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Пользователь\Desktop\картинки и-нет\misb05133.gif"/>
          <p:cNvPicPr>
            <a:picLocks noChangeAspect="1" noChangeArrowheads="1"/>
          </p:cNvPicPr>
          <p:nvPr/>
        </p:nvPicPr>
        <p:blipFill>
          <a:blip r:embed="rId4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2915816" y="2780928"/>
            <a:ext cx="2376264" cy="164873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5476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Users\Пользователь\Desktop\картинки и-нет\kloun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1979712" y="3573016"/>
            <a:ext cx="2160240" cy="2629857"/>
          </a:xfrm>
          <a:prstGeom prst="rect">
            <a:avLst/>
          </a:prstGeom>
          <a:noFill/>
        </p:spPr>
      </p:pic>
      <p:pic>
        <p:nvPicPr>
          <p:cNvPr id="6" name="Picture 1" descr="C:\Users\Пользователь\Desktop\картинки и-нет\kloun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4211960" y="1988840"/>
            <a:ext cx="2150530" cy="2736304"/>
          </a:xfrm>
          <a:prstGeom prst="rect">
            <a:avLst/>
          </a:prstGeom>
          <a:noFill/>
        </p:spPr>
      </p:pic>
      <p:pic>
        <p:nvPicPr>
          <p:cNvPr id="7" name="Picture 1" descr="C:\Users\Пользователь\Desktop\картинки и-нет\kloun.jpg"/>
          <p:cNvPicPr>
            <a:picLocks noChangeAspect="1" noChangeArrowheads="1"/>
          </p:cNvPicPr>
          <p:nvPr/>
        </p:nvPicPr>
        <p:blipFill>
          <a:blip r:embed="rId5" cstate="email">
            <a:lum bright="10000"/>
          </a:blip>
          <a:srcRect/>
          <a:stretch>
            <a:fillRect/>
          </a:stretch>
        </p:blipFill>
        <p:spPr bwMode="auto">
          <a:xfrm>
            <a:off x="6372200" y="3501008"/>
            <a:ext cx="2160240" cy="2810247"/>
          </a:xfrm>
          <a:prstGeom prst="rect">
            <a:avLst/>
          </a:prstGeom>
          <a:noFill/>
        </p:spPr>
      </p:pic>
      <p:pic>
        <p:nvPicPr>
          <p:cNvPr id="8" name="Picture 1" descr="C:\Users\Пользователь\Desktop\картинки и-нет\kloun.jpg"/>
          <p:cNvPicPr>
            <a:picLocks noChangeAspect="1" noChangeArrowheads="1"/>
          </p:cNvPicPr>
          <p:nvPr/>
        </p:nvPicPr>
        <p:blipFill>
          <a:blip r:embed="rId6" cstate="email">
            <a:lum bright="10000"/>
          </a:blip>
          <a:srcRect/>
          <a:stretch>
            <a:fillRect/>
          </a:stretch>
        </p:blipFill>
        <p:spPr bwMode="auto">
          <a:xfrm>
            <a:off x="6444208" y="404664"/>
            <a:ext cx="2088232" cy="2552594"/>
          </a:xfrm>
          <a:prstGeom prst="rect">
            <a:avLst/>
          </a:prstGeom>
          <a:noFill/>
        </p:spPr>
      </p:pic>
      <p:pic>
        <p:nvPicPr>
          <p:cNvPr id="9" name="Picture 1" descr="C:\Users\Пользователь\Desktop\картинки и-нет\kloun.jpg"/>
          <p:cNvPicPr>
            <a:picLocks noChangeAspect="1" noChangeArrowheads="1"/>
          </p:cNvPicPr>
          <p:nvPr/>
        </p:nvPicPr>
        <p:blipFill>
          <a:blip r:embed="rId7" cstate="email">
            <a:lum bright="10000"/>
          </a:blip>
          <a:srcRect/>
          <a:stretch>
            <a:fillRect/>
          </a:stretch>
        </p:blipFill>
        <p:spPr bwMode="auto">
          <a:xfrm>
            <a:off x="2123728" y="404664"/>
            <a:ext cx="2064831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Пользователь\Desktop\педсовет\педсовет.су\конкурс презентаций\Снимок 11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88640"/>
            <a:ext cx="5836592" cy="6480720"/>
          </a:xfrm>
          <a:prstGeom prst="rect">
            <a:avLst/>
          </a:prstGeom>
          <a:noFill/>
        </p:spPr>
      </p:pic>
      <p:sp>
        <p:nvSpPr>
          <p:cNvPr id="10" name="Месяц 9"/>
          <p:cNvSpPr/>
          <p:nvPr/>
        </p:nvSpPr>
        <p:spPr>
          <a:xfrm rot="16200000">
            <a:off x="2699792" y="3573016"/>
            <a:ext cx="864096" cy="1440160"/>
          </a:xfrm>
          <a:prstGeom prst="mo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82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2123728" y="2204864"/>
            <a:ext cx="194421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96336" y="0"/>
            <a:ext cx="15476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d181824125c5be437ed715ad9f933fbeccdd2d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220</Words>
  <Application>Microsoft Office PowerPoint</Application>
  <PresentationFormat>Экран (4:3)</PresentationFormat>
  <Paragraphs>40</Paragraphs>
  <Slides>29</Slides>
  <Notes>1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Зашифрованные письма</vt:lpstr>
      <vt:lpstr>Презентация PowerPoint</vt:lpstr>
      <vt:lpstr>Презентация PowerPoint</vt:lpstr>
      <vt:lpstr>Презентация PowerPoint</vt:lpstr>
      <vt:lpstr>Презентация PowerPoint</vt:lpstr>
      <vt:lpstr>П.И. Чайковский  «Тревожная минута»</vt:lpstr>
      <vt:lpstr>П.И.Чайковский  «Новая кукла»</vt:lpstr>
      <vt:lpstr>Какое настроение у музыкального произведения? </vt:lpstr>
      <vt:lpstr>Какое настроение у музыкального произведения? </vt:lpstr>
      <vt:lpstr>Грустное настроение</vt:lpstr>
      <vt:lpstr>Веселое настроение</vt:lpstr>
      <vt:lpstr>Брюллов П. А. Весна. 1875</vt:lpstr>
      <vt:lpstr>Тонущий корабль, Айвазовский, 1854 </vt:lpstr>
      <vt:lpstr>Золотая осень (Левитан Исаак) </vt:lpstr>
      <vt:lpstr>Купчиха за чаем, 1918, Борис Кустодиев </vt:lpstr>
      <vt:lpstr>Интернет-источники картинок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РАДУГА ЭМОЦИЙ</dc:title>
  <dc:creator>Пользователь</dc:creator>
  <cp:lastModifiedBy>novikova.vera.81@outlook.com</cp:lastModifiedBy>
  <cp:revision>111</cp:revision>
  <dcterms:created xsi:type="dcterms:W3CDTF">2013-09-11T05:58:31Z</dcterms:created>
  <dcterms:modified xsi:type="dcterms:W3CDTF">2017-01-03T07:59:02Z</dcterms:modified>
</cp:coreProperties>
</file>