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A3F80-B4F7-462B-8867-799B3D0D11DB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71DE2-5F11-4F36-B7D5-F9D6D0B7C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27D5-40FC-4FA9-BB34-1BAF2469BF05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7DBE-48E1-416F-81D6-634E88D20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27D5-40FC-4FA9-BB34-1BAF2469BF05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7DBE-48E1-416F-81D6-634E88D20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27D5-40FC-4FA9-BB34-1BAF2469BF05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7DBE-48E1-416F-81D6-634E88D20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27D5-40FC-4FA9-BB34-1BAF2469BF05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7DBE-48E1-416F-81D6-634E88D20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27D5-40FC-4FA9-BB34-1BAF2469BF05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7DBE-48E1-416F-81D6-634E88D20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27D5-40FC-4FA9-BB34-1BAF2469BF05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7DBE-48E1-416F-81D6-634E88D20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27D5-40FC-4FA9-BB34-1BAF2469BF05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7DBE-48E1-416F-81D6-634E88D20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27D5-40FC-4FA9-BB34-1BAF2469BF05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7DBE-48E1-416F-81D6-634E88D20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27D5-40FC-4FA9-BB34-1BAF2469BF05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7DBE-48E1-416F-81D6-634E88D20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27D5-40FC-4FA9-BB34-1BAF2469BF05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7DBE-48E1-416F-81D6-634E88D20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27D5-40FC-4FA9-BB34-1BAF2469BF05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7DBE-48E1-416F-81D6-634E88D20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F27D5-40FC-4FA9-BB34-1BAF2469BF05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77DBE-48E1-416F-81D6-634E88D20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252" y="492919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Нетрадиционные техники </a:t>
            </a:r>
            <a:r>
              <a:rPr lang="ru-RU" sz="5400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рисования</a:t>
            </a:r>
            <a:endParaRPr lang="ru-RU" sz="5400" b="1" i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b55b8194f1f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4447876_1256488385_23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7224" y="500042"/>
            <a:ext cx="764386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«Рисование мыльными пузырями»</a:t>
            </a:r>
          </a:p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Рисовать можно и мыльными пузырями. Для этого в стакан с водой надо добавить любой мыльный раствор и краску. С помощью трубочки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набулькать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много пены. На пузыри прислонить бумагу. Когда станут проявляться первые узоры, можно поднимать бумагу. Пузырчатые узоры готовы.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/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1.Стакан с водой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          2.Краска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          3.Мыльный раствор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          4.Трубочка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          5.Бумага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4447876_1256488385_23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https://luchik.ru/images/stati/unnamed_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2657"/>
            <a:ext cx="4358858" cy="623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luchik.ru/images/stati/unnamed_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32657"/>
            <a:ext cx="4142264" cy="623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64447876_1256488385_23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480156"/>
            <a:ext cx="7572428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«Рисуем дном бутылки»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получения изображения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предварительно необходимо развести гуашь в блюдце, затем приступаем к рисованию. Опускаем донышко бутылки в блюдце с краской и наносим оттиск 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бумагу.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просыхания можно дорисовать рисунок.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ello_html_m8c90494.jpg"/>
          <p:cNvPicPr/>
          <p:nvPr/>
        </p:nvPicPr>
        <p:blipFill>
          <a:blip r:embed="rId3" cstate="print"/>
          <a:srcRect l="7895"/>
          <a:stretch>
            <a:fillRect/>
          </a:stretch>
        </p:blipFill>
        <p:spPr bwMode="auto">
          <a:xfrm>
            <a:off x="4714876" y="3214686"/>
            <a:ext cx="2071702" cy="2143140"/>
          </a:xfrm>
          <a:prstGeom prst="ellipse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6" name="Рисунок 5" descr="hello_html_7941d2e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214686"/>
            <a:ext cx="2093362" cy="2143140"/>
          </a:xfrm>
          <a:prstGeom prst="ellipse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264447876_1256488385_23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42910" y="373294"/>
            <a:ext cx="800105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«Рисуем вилкой»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получения изображения: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предварительно необходимо развести гуашь в блюдце, затем приступаем к рисованию. Опускаем вилку в блюдце с краской и наносим оттиск на бумагу. После просыхания можно дорисовать рисунок.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ello_html_m2c7026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14" y="2854100"/>
            <a:ext cx="2808312" cy="3861048"/>
          </a:xfrm>
          <a:prstGeom prst="ellipse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6" name="Рисунок 5" descr="hello_html_2d2343c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854100"/>
            <a:ext cx="2736304" cy="3861048"/>
          </a:xfrm>
          <a:prstGeom prst="ellipse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" name="Рисунок 6" descr="hello_html_9222fa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854100"/>
            <a:ext cx="3024336" cy="3861048"/>
          </a:xfrm>
          <a:prstGeom prst="ellipse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0034" y="5091839"/>
            <a:ext cx="83529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Успехов Вам в творчестве!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5b55b8194f1f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b55b8194f1f9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487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158" y="785794"/>
            <a:ext cx="8534182" cy="430887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Почему так важно рисовать???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Использование нетрадиционных техник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рисования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создает условия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в которых ребенок начинает самостоятельно мыслить, выражает в рисунке свои мысли, переживания, эмоции, настроение. Погружается в удивительный мир творчества. В процессе применения нетрадиционной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техники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рисования дети не просто работают руками, им предлагают разнообразные виды деятельности. Это способствует активному сенсорному развитию, что составляет фундамент умственного развития: рука- «познает», а мозг фиксирует множество новых ощущений, соединяя со зрительными слуховыми ощущениями. А теперь мы можем вместе с ребенком  все это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поэксперементировать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4447876_1256488385_23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404664"/>
            <a:ext cx="72866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«Рисуем ладошками»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Очень интересно и увлекательно рисовать цветными ладошками. Очень приятно и необычно раскрашивать свои ручки яркими цветами и оставлять свои отпечатки на листе бумаге.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Материал: 1. Пальчиковые краски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       2.Бумага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       3. Кисть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       4. Баночка для воды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4447876_1256488385_23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https://luchik.ru/images/stati/unnamed_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821537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4447876_1256488385_23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57224" y="518302"/>
            <a:ext cx="74295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45484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«Отпечатки листьев»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45484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45484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Данная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45484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техника знакома многим. Чтобы отпечатать лист, можно использовать любую краску. Наносить краску надо на сторону с прожилками. Затем окрашенной стороной лист прикладывается к бумаге, проглаживается. Через несколько секунд необходимо аккуратно поднять лист. На листе бумаги останется отпечаток листика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4548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5484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5484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5484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1.Лист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45484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дерева (растения)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5484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45484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45484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5484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2.Краска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5484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3.Кисть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5484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4.Бумага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5484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            5.Баночка для воды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4447876_1256488385_23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https://luchik.ru/images/stati/unnamed_4.jpg"/>
          <p:cNvPicPr/>
          <p:nvPr/>
        </p:nvPicPr>
        <p:blipFill>
          <a:blip r:embed="rId3" cstate="print"/>
          <a:srcRect l="1681" r="2473"/>
          <a:stretch>
            <a:fillRect/>
          </a:stretch>
        </p:blipFill>
        <p:spPr bwMode="auto">
          <a:xfrm>
            <a:off x="428596" y="357166"/>
            <a:ext cx="8358246" cy="611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4447876_1256488385_23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https://luchik.ru/images/stati/unnamed_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835824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4447876_1256488385_23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57224" y="757979"/>
            <a:ext cx="760206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45484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«Отпечатки картошкой, морковкой, яблоком»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5484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Вкусные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5484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овощи и фрукты тоже умеют рисовать. Необходимо только придать им нужную форму, подобрать подходящий цвет краски, кистью окрасить и сделать красивый отпечаток на декорируемой поверхности.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5484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5484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5484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1.Овощ/фрукт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5484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2.Краска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5484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3.Кисть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5484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4.Бумага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5484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5.Баночка для воды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64447876_1256488385_23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57158" y="500042"/>
            <a:ext cx="8496944" cy="5904656"/>
            <a:chOff x="323528" y="332656"/>
            <a:chExt cx="8496944" cy="5904656"/>
          </a:xfrm>
        </p:grpSpPr>
        <p:pic>
          <p:nvPicPr>
            <p:cNvPr id="2" name="Рисунок 1" descr="https://luchik.ru/images/stati/unnamed_5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332657"/>
              <a:ext cx="4464496" cy="2880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Рисунок 2" descr="https://luchik.ru/images/stati/unnamed_6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8024" y="332656"/>
              <a:ext cx="4032448" cy="2880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Рисунок 3" descr="https://luchik.ru/images/stati/unnamed_7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3528" y="3212976"/>
              <a:ext cx="4464496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4" descr="https://luchik.ru/images/stati/unnamed.pn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88024" y="3212976"/>
              <a:ext cx="4032448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333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Нетрадиционные техники рисования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Нетрадиционная техника рисования</dc:title>
  <dc:creator>User</dc:creator>
  <cp:lastModifiedBy>Admin</cp:lastModifiedBy>
  <cp:revision>19</cp:revision>
  <dcterms:created xsi:type="dcterms:W3CDTF">2019-04-10T00:22:13Z</dcterms:created>
  <dcterms:modified xsi:type="dcterms:W3CDTF">2019-09-29T20:34:01Z</dcterms:modified>
</cp:coreProperties>
</file>