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3C9C2-B1D1-44B3-856D-75326C00D8E5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000108"/>
            <a:ext cx="628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  Кроссворд </a:t>
            </a:r>
          </a:p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«Назови </a:t>
            </a:r>
          </a:p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   эмоцию»</a:t>
            </a:r>
            <a:endParaRPr lang="ru-RU" sz="6000" dirty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4214818"/>
            <a:ext cx="500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МБДОУ №37 село Покровское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1357290" y="4714884"/>
            <a:ext cx="122572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2571736" y="3214686"/>
            <a:ext cx="1285884" cy="152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42910" y="3214686"/>
            <a:ext cx="990602" cy="135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8001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Использованные материалы.</a:t>
            </a: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И.В.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Ковалец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Азбука Эмоций: Практическое пособие для работы с детьми, имеющими отклонения в психофизическом развитии и эмоциональной сфере: Метод пособие для педагогов общего и спец. образования. – М.: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Гуманит.изд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Центр ВЛАДОС, 2003. – 136 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Группа 52"/>
          <p:cNvGrpSpPr/>
          <p:nvPr/>
        </p:nvGrpSpPr>
        <p:grpSpPr>
          <a:xfrm>
            <a:off x="1571604" y="1857364"/>
            <a:ext cx="6357982" cy="4643470"/>
            <a:chOff x="2500298" y="1785926"/>
            <a:chExt cx="6357982" cy="4643470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2500298" y="1785926"/>
              <a:ext cx="6357982" cy="4643470"/>
              <a:chOff x="1714480" y="1428736"/>
              <a:chExt cx="5500726" cy="3857652"/>
            </a:xfrm>
          </p:grpSpPr>
          <p:sp>
            <p:nvSpPr>
              <p:cNvPr id="2" name="Скругленный прямоугольник 1"/>
              <p:cNvSpPr/>
              <p:nvPr/>
            </p:nvSpPr>
            <p:spPr>
              <a:xfrm>
                <a:off x="171448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Скругленный прямоугольник 2"/>
              <p:cNvSpPr/>
              <p:nvPr/>
            </p:nvSpPr>
            <p:spPr>
              <a:xfrm>
                <a:off x="271461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Скругленный прямоугольник 3"/>
              <p:cNvSpPr/>
              <p:nvPr/>
            </p:nvSpPr>
            <p:spPr>
              <a:xfrm>
                <a:off x="221454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Скругленный прямоугольник 4"/>
              <p:cNvSpPr/>
              <p:nvPr/>
            </p:nvSpPr>
            <p:spPr>
              <a:xfrm>
                <a:off x="321467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Скругленный прямоугольник 5"/>
              <p:cNvSpPr/>
              <p:nvPr/>
            </p:nvSpPr>
            <p:spPr>
              <a:xfrm>
                <a:off x="371474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Скругленный прямоугольник 6"/>
              <p:cNvSpPr/>
              <p:nvPr/>
            </p:nvSpPr>
            <p:spPr>
              <a:xfrm>
                <a:off x="421481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Скругленный прямоугольник 7"/>
              <p:cNvSpPr/>
              <p:nvPr/>
            </p:nvSpPr>
            <p:spPr>
              <a:xfrm>
                <a:off x="471487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Скругленный прямоугольник 8"/>
              <p:cNvSpPr/>
              <p:nvPr/>
            </p:nvSpPr>
            <p:spPr>
              <a:xfrm>
                <a:off x="521494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571500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621507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671514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71448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171448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171448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171448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171448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2714612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2714612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2714612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2714612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3714744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3714744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714744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3714744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3714744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4714876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714876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4714876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4714876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5715008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5715008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5715008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5715008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5715008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5715008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5715008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5715008" y="485776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671514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71514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671514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671514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671514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6715140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2571736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86182" y="235743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2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29190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3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072198" y="335756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215206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429652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6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571736" y="335756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7</a:t>
              </a:r>
            </a:p>
          </p:txBody>
        </p:sp>
      </p:grpSp>
      <p:sp>
        <p:nvSpPr>
          <p:cNvPr id="54" name="Овал 53"/>
          <p:cNvSpPr/>
          <p:nvPr/>
        </p:nvSpPr>
        <p:spPr>
          <a:xfrm>
            <a:off x="3714744" y="857232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Овал 54"/>
          <p:cNvSpPr/>
          <p:nvPr/>
        </p:nvSpPr>
        <p:spPr>
          <a:xfrm>
            <a:off x="6000760" y="85723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Овал 55"/>
          <p:cNvSpPr/>
          <p:nvPr/>
        </p:nvSpPr>
        <p:spPr>
          <a:xfrm>
            <a:off x="4857752" y="2357430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Овал 56"/>
          <p:cNvSpPr/>
          <p:nvPr/>
        </p:nvSpPr>
        <p:spPr>
          <a:xfrm>
            <a:off x="2500298" y="1357298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Овал 57"/>
          <p:cNvSpPr/>
          <p:nvPr/>
        </p:nvSpPr>
        <p:spPr>
          <a:xfrm>
            <a:off x="1285852" y="785794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Овал 58"/>
          <p:cNvSpPr/>
          <p:nvPr/>
        </p:nvSpPr>
        <p:spPr>
          <a:xfrm>
            <a:off x="428596" y="3071810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Овал 59"/>
          <p:cNvSpPr/>
          <p:nvPr/>
        </p:nvSpPr>
        <p:spPr>
          <a:xfrm>
            <a:off x="7143768" y="857232"/>
            <a:ext cx="936000" cy="936000"/>
          </a:xfrm>
          <a:prstGeom prst="ellipse">
            <a:avLst/>
          </a:prstGeom>
          <a:blipFill rotWithShape="0">
            <a:blip r:embed="rId8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TextBox 60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14612" y="492919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857620" y="492919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429132"/>
            <a:ext cx="142876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Наша Таня громко плачет: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Уронила в речку мячик.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6" grpId="0" animBg="1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3857628"/>
            <a:ext cx="1571636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Петя драться любит очень.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С ним играть никто не хочет.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56" grpId="0" animBg="1"/>
      <p:bldP spid="66" grpId="0"/>
      <p:bldP spid="67" grpId="0"/>
      <p:bldP spid="68" grpId="0"/>
      <p:bldP spid="69" grpId="0"/>
      <p:bldP spid="70" grpId="0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143380"/>
            <a:ext cx="157163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Весела я, весела,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Ножками я топаю,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Я танцую, я пою и в ладоши хлопаю.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TextBox 82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56" grpId="0" animBg="1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5286388"/>
            <a:ext cx="157163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Ты не бойся – это гусь!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 Я сама его боюсь…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56" grpId="0" animBg="1"/>
      <p:bldP spid="84" grpId="0"/>
      <p:bldP spid="85" grpId="0"/>
      <p:bldP spid="86" grpId="0"/>
      <p:bldP spid="87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5000636"/>
            <a:ext cx="1571636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Чудеса! - сказала Люба.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Стала шуба мне мала.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6" grpId="0" animBg="1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429132"/>
            <a:ext cx="157163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Влезть на подоконник.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Нос прижать к стеклу.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Выглянуть во дворик из окна люблю.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Овал 98"/>
          <p:cNvSpPr/>
          <p:nvPr/>
        </p:nvSpPr>
        <p:spPr>
          <a:xfrm>
            <a:off x="8001024" y="714356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0" name="TextBox 99"/>
          <p:cNvSpPr txBox="1"/>
          <p:nvPr/>
        </p:nvSpPr>
        <p:spPr>
          <a:xfrm>
            <a:off x="8286776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01" name="TextBox 100"/>
          <p:cNvSpPr txBox="1"/>
          <p:nvPr/>
        </p:nvSpPr>
        <p:spPr>
          <a:xfrm>
            <a:off x="828677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8677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3" name="TextBox 102"/>
          <p:cNvSpPr txBox="1"/>
          <p:nvPr/>
        </p:nvSpPr>
        <p:spPr>
          <a:xfrm>
            <a:off x="828677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828677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28677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28677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07" name="TextBox 106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  <p:bldLst>
      <p:bldP spid="56" grpId="0" animBg="1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214818"/>
            <a:ext cx="157163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Посидим с тобою тихо.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Может час, а может два.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Говорить мы будем тихо </a:t>
            </a:r>
            <a:r>
              <a:rPr lang="ru-RU" dirty="0">
                <a:solidFill>
                  <a:schemeClr val="accent1"/>
                </a:solidFill>
              </a:rPr>
              <a:t>О</a:t>
            </a:r>
            <a:r>
              <a:rPr lang="ru-RU" dirty="0" smtClean="0">
                <a:solidFill>
                  <a:schemeClr val="accent1"/>
                </a:solidFill>
              </a:rPr>
              <a:t>чень тихие слова.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Овал 98"/>
          <p:cNvSpPr/>
          <p:nvPr/>
        </p:nvSpPr>
        <p:spPr>
          <a:xfrm>
            <a:off x="8001024" y="714356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0" name="TextBox 99"/>
          <p:cNvSpPr txBox="1"/>
          <p:nvPr/>
        </p:nvSpPr>
        <p:spPr>
          <a:xfrm>
            <a:off x="8286776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01" name="TextBox 100"/>
          <p:cNvSpPr txBox="1"/>
          <p:nvPr/>
        </p:nvSpPr>
        <p:spPr>
          <a:xfrm>
            <a:off x="828677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8677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3" name="TextBox 102"/>
          <p:cNvSpPr txBox="1"/>
          <p:nvPr/>
        </p:nvSpPr>
        <p:spPr>
          <a:xfrm>
            <a:off x="828677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828677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28677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28677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07" name="Овал 106"/>
          <p:cNvSpPr/>
          <p:nvPr/>
        </p:nvSpPr>
        <p:spPr>
          <a:xfrm>
            <a:off x="1142976" y="3214686"/>
            <a:ext cx="936000" cy="936000"/>
          </a:xfrm>
          <a:prstGeom prst="ellipse">
            <a:avLst/>
          </a:prstGeom>
          <a:blipFill rotWithShape="0">
            <a:blip r:embed="rId8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8" name="TextBox 107"/>
          <p:cNvSpPr txBox="1"/>
          <p:nvPr/>
        </p:nvSpPr>
        <p:spPr>
          <a:xfrm>
            <a:off x="307180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421481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110" name="TextBox 109"/>
          <p:cNvSpPr txBox="1"/>
          <p:nvPr/>
        </p:nvSpPr>
        <p:spPr>
          <a:xfrm>
            <a:off x="535781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й</a:t>
            </a:r>
            <a:endParaRPr lang="ru-RU" dirty="0"/>
          </a:p>
        </p:txBody>
      </p:sp>
      <p:sp>
        <p:nvSpPr>
          <p:cNvPr id="111" name="TextBox 110"/>
          <p:cNvSpPr txBox="1"/>
          <p:nvPr/>
        </p:nvSpPr>
        <p:spPr>
          <a:xfrm>
            <a:off x="650082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764383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  <p:bldLst>
      <p:bldP spid="56" grpId="0" animBg="1"/>
      <p:bldP spid="108" grpId="0"/>
      <p:bldP spid="109" grpId="0"/>
      <p:bldP spid="110" grpId="0"/>
      <p:bldP spid="111" grpId="0"/>
      <p:bldP spid="1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414</Words>
  <Application>Microsoft Office PowerPoint</Application>
  <PresentationFormat>Экран (4:3)</PresentationFormat>
  <Paragraphs>267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Academia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DreamLair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 С</dc:creator>
  <cp:lastModifiedBy>Пользователь</cp:lastModifiedBy>
  <cp:revision>29</cp:revision>
  <dcterms:created xsi:type="dcterms:W3CDTF">2011-04-12T12:07:21Z</dcterms:created>
  <dcterms:modified xsi:type="dcterms:W3CDTF">2020-11-08T14:48:35Z</dcterms:modified>
</cp:coreProperties>
</file>