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C9C2-B1D1-44B3-856D-75326C00D8E5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DF126-67FE-4306-925A-A3BFBDE7A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C9C2-B1D1-44B3-856D-75326C00D8E5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DF126-67FE-4306-925A-A3BFBDE7A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C9C2-B1D1-44B3-856D-75326C00D8E5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DF126-67FE-4306-925A-A3BFBDE7A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C9C2-B1D1-44B3-856D-75326C00D8E5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DF126-67FE-4306-925A-A3BFBDE7A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C9C2-B1D1-44B3-856D-75326C00D8E5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DF126-67FE-4306-925A-A3BFBDE7A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C9C2-B1D1-44B3-856D-75326C00D8E5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DF126-67FE-4306-925A-A3BFBDE7A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C9C2-B1D1-44B3-856D-75326C00D8E5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DF126-67FE-4306-925A-A3BFBDE7A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C9C2-B1D1-44B3-856D-75326C00D8E5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DF126-67FE-4306-925A-A3BFBDE7A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C9C2-B1D1-44B3-856D-75326C00D8E5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DF126-67FE-4306-925A-A3BFBDE7A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C9C2-B1D1-44B3-856D-75326C00D8E5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DF126-67FE-4306-925A-A3BFBDE7A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C9C2-B1D1-44B3-856D-75326C00D8E5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DF126-67FE-4306-925A-A3BFBDE7A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3C9C2-B1D1-44B3-856D-75326C00D8E5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DF126-67FE-4306-925A-A3BFBDE7AD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1000108"/>
            <a:ext cx="628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  <a:latin typeface="Academia" pitchFamily="34" charset="0"/>
              </a:rPr>
              <a:t>         Кроссворд </a:t>
            </a:r>
          </a:p>
          <a:p>
            <a:pPr algn="ctr"/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  <a:latin typeface="Academia" pitchFamily="34" charset="0"/>
              </a:rPr>
              <a:t>       «Назови </a:t>
            </a:r>
          </a:p>
          <a:p>
            <a:pPr algn="ctr"/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  <a:latin typeface="Academia" pitchFamily="34" charset="0"/>
              </a:rPr>
              <a:t>          эмоцию»</a:t>
            </a:r>
            <a:endParaRPr lang="ru-RU" sz="6000" dirty="0">
              <a:solidFill>
                <a:schemeClr val="accent1">
                  <a:lumMod val="75000"/>
                </a:schemeClr>
              </a:solidFill>
              <a:latin typeface="Academi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868" y="4214818"/>
            <a:ext cx="50006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cademia" pitchFamily="34" charset="0"/>
              </a:rPr>
              <a:t>МБДОУ №37 село Покровское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Academia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1357290" y="4714884"/>
            <a:ext cx="122572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2571736" y="3214686"/>
            <a:ext cx="1285884" cy="152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642910" y="3214686"/>
            <a:ext cx="990602" cy="135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80010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Использованные материалы.</a:t>
            </a:r>
          </a:p>
          <a:p>
            <a:pPr algn="ctr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И.В.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Ковалец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Азбука Эмоций: Практическое пособие для работы с детьми, имеющими отклонения в психофизическом развитии и эмоциональной сфере: Метод пособие для педагогов общего и спец. образования. – М.: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Гуманит.изд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Центр ВЛАДОС, 2003. – 136 с.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Группа 52"/>
          <p:cNvGrpSpPr/>
          <p:nvPr/>
        </p:nvGrpSpPr>
        <p:grpSpPr>
          <a:xfrm>
            <a:off x="1571604" y="1857364"/>
            <a:ext cx="6357982" cy="4643470"/>
            <a:chOff x="2500298" y="1785926"/>
            <a:chExt cx="6357982" cy="4643470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2500298" y="1785926"/>
              <a:ext cx="6357982" cy="4643470"/>
              <a:chOff x="1714480" y="1428736"/>
              <a:chExt cx="5500726" cy="3857652"/>
            </a:xfrm>
          </p:grpSpPr>
          <p:sp>
            <p:nvSpPr>
              <p:cNvPr id="2" name="Скругленный прямоугольник 1"/>
              <p:cNvSpPr/>
              <p:nvPr/>
            </p:nvSpPr>
            <p:spPr>
              <a:xfrm>
                <a:off x="1714480" y="2714620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" name="Скругленный прямоугольник 2"/>
              <p:cNvSpPr/>
              <p:nvPr/>
            </p:nvSpPr>
            <p:spPr>
              <a:xfrm>
                <a:off x="2714612" y="2714620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" name="Скругленный прямоугольник 3"/>
              <p:cNvSpPr/>
              <p:nvPr/>
            </p:nvSpPr>
            <p:spPr>
              <a:xfrm>
                <a:off x="2214546" y="2714620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Скругленный прямоугольник 4"/>
              <p:cNvSpPr/>
              <p:nvPr/>
            </p:nvSpPr>
            <p:spPr>
              <a:xfrm>
                <a:off x="3214678" y="2714620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Скругленный прямоугольник 5"/>
              <p:cNvSpPr/>
              <p:nvPr/>
            </p:nvSpPr>
            <p:spPr>
              <a:xfrm>
                <a:off x="3714744" y="2714620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Скругленный прямоугольник 6"/>
              <p:cNvSpPr/>
              <p:nvPr/>
            </p:nvSpPr>
            <p:spPr>
              <a:xfrm>
                <a:off x="4214810" y="2714620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Скругленный прямоугольник 7"/>
              <p:cNvSpPr/>
              <p:nvPr/>
            </p:nvSpPr>
            <p:spPr>
              <a:xfrm>
                <a:off x="4714876" y="2714620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Скругленный прямоугольник 8"/>
              <p:cNvSpPr/>
              <p:nvPr/>
            </p:nvSpPr>
            <p:spPr>
              <a:xfrm>
                <a:off x="5214942" y="2714620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Скругленный прямоугольник 9"/>
              <p:cNvSpPr/>
              <p:nvPr/>
            </p:nvSpPr>
            <p:spPr>
              <a:xfrm>
                <a:off x="5715008" y="2714620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6215074" y="2714620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6715140" y="2714620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1714480" y="2285992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1714480" y="1857364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1714480" y="1428736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1714480" y="3143248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1714480" y="3571876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2714612" y="2285992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2714612" y="1857364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2714612" y="3143248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Скругленный прямоугольник 20"/>
              <p:cNvSpPr/>
              <p:nvPr/>
            </p:nvSpPr>
            <p:spPr>
              <a:xfrm>
                <a:off x="2714612" y="3571876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Скругленный прямоугольник 21"/>
              <p:cNvSpPr/>
              <p:nvPr/>
            </p:nvSpPr>
            <p:spPr>
              <a:xfrm>
                <a:off x="3714744" y="2285992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Скругленный прямоугольник 22"/>
              <p:cNvSpPr/>
              <p:nvPr/>
            </p:nvSpPr>
            <p:spPr>
              <a:xfrm>
                <a:off x="3714744" y="1857364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Скругленный прямоугольник 23"/>
              <p:cNvSpPr/>
              <p:nvPr/>
            </p:nvSpPr>
            <p:spPr>
              <a:xfrm>
                <a:off x="3714744" y="1428736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Скругленный прямоугольник 24"/>
              <p:cNvSpPr/>
              <p:nvPr/>
            </p:nvSpPr>
            <p:spPr>
              <a:xfrm>
                <a:off x="3714744" y="3143248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Скругленный прямоугольник 25"/>
              <p:cNvSpPr/>
              <p:nvPr/>
            </p:nvSpPr>
            <p:spPr>
              <a:xfrm>
                <a:off x="3714744" y="3571876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Скругленный прямоугольник 26"/>
              <p:cNvSpPr/>
              <p:nvPr/>
            </p:nvSpPr>
            <p:spPr>
              <a:xfrm>
                <a:off x="4714876" y="3143248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Скругленный прямоугольник 27"/>
              <p:cNvSpPr/>
              <p:nvPr/>
            </p:nvSpPr>
            <p:spPr>
              <a:xfrm>
                <a:off x="4714876" y="3571876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Скругленный прямоугольник 28"/>
              <p:cNvSpPr/>
              <p:nvPr/>
            </p:nvSpPr>
            <p:spPr>
              <a:xfrm>
                <a:off x="4714876" y="4000504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Скругленный прямоугольник 29"/>
              <p:cNvSpPr/>
              <p:nvPr/>
            </p:nvSpPr>
            <p:spPr>
              <a:xfrm>
                <a:off x="4714876" y="4429132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5715008" y="2285992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Скругленный прямоугольник 31"/>
              <p:cNvSpPr/>
              <p:nvPr/>
            </p:nvSpPr>
            <p:spPr>
              <a:xfrm>
                <a:off x="5715008" y="1857364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Скругленный прямоугольник 32"/>
              <p:cNvSpPr/>
              <p:nvPr/>
            </p:nvSpPr>
            <p:spPr>
              <a:xfrm>
                <a:off x="5715008" y="1428736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Скругленный прямоугольник 33"/>
              <p:cNvSpPr/>
              <p:nvPr/>
            </p:nvSpPr>
            <p:spPr>
              <a:xfrm>
                <a:off x="5715008" y="3143248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Скругленный прямоугольник 34"/>
              <p:cNvSpPr/>
              <p:nvPr/>
            </p:nvSpPr>
            <p:spPr>
              <a:xfrm>
                <a:off x="5715008" y="3571876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Скругленный прямоугольник 35"/>
              <p:cNvSpPr/>
              <p:nvPr/>
            </p:nvSpPr>
            <p:spPr>
              <a:xfrm>
                <a:off x="5715008" y="4000504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Скругленный прямоугольник 36"/>
              <p:cNvSpPr/>
              <p:nvPr/>
            </p:nvSpPr>
            <p:spPr>
              <a:xfrm>
                <a:off x="5715008" y="4429132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Скругленный прямоугольник 37"/>
              <p:cNvSpPr/>
              <p:nvPr/>
            </p:nvSpPr>
            <p:spPr>
              <a:xfrm>
                <a:off x="5715008" y="4857760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Скругленный прямоугольник 38"/>
              <p:cNvSpPr/>
              <p:nvPr/>
            </p:nvSpPr>
            <p:spPr>
              <a:xfrm>
                <a:off x="6715140" y="2285992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Скругленный прямоугольник 39"/>
              <p:cNvSpPr/>
              <p:nvPr/>
            </p:nvSpPr>
            <p:spPr>
              <a:xfrm>
                <a:off x="6715140" y="1857364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Скругленный прямоугольник 40"/>
              <p:cNvSpPr/>
              <p:nvPr/>
            </p:nvSpPr>
            <p:spPr>
              <a:xfrm>
                <a:off x="6715140" y="1428736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Скругленный прямоугольник 41"/>
              <p:cNvSpPr/>
              <p:nvPr/>
            </p:nvSpPr>
            <p:spPr>
              <a:xfrm>
                <a:off x="6715140" y="3143248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Скругленный прямоугольник 42"/>
              <p:cNvSpPr/>
              <p:nvPr/>
            </p:nvSpPr>
            <p:spPr>
              <a:xfrm>
                <a:off x="6715140" y="3571876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Скругленный прямоугольник 43"/>
              <p:cNvSpPr/>
              <p:nvPr/>
            </p:nvSpPr>
            <p:spPr>
              <a:xfrm>
                <a:off x="6715140" y="4000504"/>
                <a:ext cx="500066" cy="42862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2571736" y="185736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786182" y="235743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2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929190" y="185736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3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072198" y="335756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4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215206" y="185736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5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429652" y="185736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6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571736" y="335756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7</a:t>
              </a:r>
            </a:p>
          </p:txBody>
        </p:sp>
      </p:grpSp>
      <p:sp>
        <p:nvSpPr>
          <p:cNvPr id="54" name="Овал 53"/>
          <p:cNvSpPr/>
          <p:nvPr/>
        </p:nvSpPr>
        <p:spPr>
          <a:xfrm>
            <a:off x="3714744" y="857232"/>
            <a:ext cx="936000" cy="936000"/>
          </a:xfrm>
          <a:prstGeom prst="ellipse">
            <a:avLst/>
          </a:prstGeom>
          <a:blipFill rotWithShape="0">
            <a:blip r:embed="rId2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Овал 54"/>
          <p:cNvSpPr/>
          <p:nvPr/>
        </p:nvSpPr>
        <p:spPr>
          <a:xfrm>
            <a:off x="6000760" y="857232"/>
            <a:ext cx="936000" cy="936000"/>
          </a:xfrm>
          <a:prstGeom prst="ellipse">
            <a:avLst/>
          </a:prstGeom>
          <a:blipFill rotWithShape="0">
            <a:blip r:embed="rId3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6" name="Овал 55"/>
          <p:cNvSpPr/>
          <p:nvPr/>
        </p:nvSpPr>
        <p:spPr>
          <a:xfrm>
            <a:off x="4857752" y="2357430"/>
            <a:ext cx="936000" cy="936000"/>
          </a:xfrm>
          <a:prstGeom prst="ellipse">
            <a:avLst/>
          </a:prstGeom>
          <a:blipFill rotWithShape="0">
            <a:blip r:embed="rId4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7" name="Овал 56"/>
          <p:cNvSpPr/>
          <p:nvPr/>
        </p:nvSpPr>
        <p:spPr>
          <a:xfrm>
            <a:off x="2500298" y="1357298"/>
            <a:ext cx="936000" cy="936000"/>
          </a:xfrm>
          <a:prstGeom prst="ellipse">
            <a:avLst/>
          </a:prstGeom>
          <a:blipFill rotWithShape="0">
            <a:blip r:embed="rId5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8" name="Овал 57"/>
          <p:cNvSpPr/>
          <p:nvPr/>
        </p:nvSpPr>
        <p:spPr>
          <a:xfrm>
            <a:off x="1285852" y="785794"/>
            <a:ext cx="936000" cy="936000"/>
          </a:xfrm>
          <a:prstGeom prst="ellipse">
            <a:avLst/>
          </a:prstGeom>
          <a:blipFill rotWithShape="0">
            <a:blip r:embed="rId6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9" name="Овал 58"/>
          <p:cNvSpPr/>
          <p:nvPr/>
        </p:nvSpPr>
        <p:spPr>
          <a:xfrm>
            <a:off x="428596" y="3071810"/>
            <a:ext cx="936000" cy="936000"/>
          </a:xfrm>
          <a:prstGeom prst="ellipse">
            <a:avLst/>
          </a:prstGeom>
          <a:blipFill rotWithShape="0">
            <a:blip r:embed="rId7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0" name="Овал 59"/>
          <p:cNvSpPr/>
          <p:nvPr/>
        </p:nvSpPr>
        <p:spPr>
          <a:xfrm>
            <a:off x="7143768" y="857232"/>
            <a:ext cx="936000" cy="936000"/>
          </a:xfrm>
          <a:prstGeom prst="ellipse">
            <a:avLst/>
          </a:prstGeom>
          <a:blipFill rotWithShape="0">
            <a:blip r:embed="rId8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1" name="TextBox 60"/>
          <p:cNvSpPr txBox="1"/>
          <p:nvPr/>
        </p:nvSpPr>
        <p:spPr>
          <a:xfrm>
            <a:off x="928662" y="21429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Назови эмоцию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714612" y="492919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3857620" y="492919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51341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35420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9141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69415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47414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2541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03411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8140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940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137406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1341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1341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1341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1341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69415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69415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69415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69415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69415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82541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2541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825412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825412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98140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98140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81409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98140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98140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981409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981409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981409" y="6127769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137406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137406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137406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137406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137406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137406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35742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7422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57422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57422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5742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5742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2143108" y="714356"/>
            <a:ext cx="936000" cy="936000"/>
          </a:xfrm>
          <a:prstGeom prst="ellipse">
            <a:avLst/>
          </a:prstGeom>
          <a:blipFill rotWithShape="0">
            <a:blip r:embed="rId2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TextBox 54"/>
          <p:cNvSpPr txBox="1"/>
          <p:nvPr/>
        </p:nvSpPr>
        <p:spPr>
          <a:xfrm>
            <a:off x="928662" y="21429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Назови эмоцию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158" y="4429132"/>
            <a:ext cx="1428760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Наша Таня громко плачет: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Уронила в речку мячик.</a:t>
            </a:r>
          </a:p>
          <a:p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00298" y="2071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2500298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500298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500298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500298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500298" y="457200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ь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500298" y="16430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072330" y="16430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286776" y="16430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929322" y="321468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643306" y="21431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786314" y="16430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071670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4643438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3500430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56" grpId="0" animBg="1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51341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35420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9141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69415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47414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2541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03411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8140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940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137406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1341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1341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1341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1341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69415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69415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69415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69415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69415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82541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2541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825412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825412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98140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98140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81409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98140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98140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981409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981409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981409" y="6127769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137406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137406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137406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137406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137406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137406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35742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7422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57422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57422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5742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5742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2143108" y="714356"/>
            <a:ext cx="936000" cy="936000"/>
          </a:xfrm>
          <a:prstGeom prst="ellipse">
            <a:avLst/>
          </a:prstGeom>
          <a:blipFill rotWithShape="0">
            <a:blip r:embed="rId2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TextBox 54"/>
          <p:cNvSpPr txBox="1"/>
          <p:nvPr/>
        </p:nvSpPr>
        <p:spPr>
          <a:xfrm>
            <a:off x="928662" y="21429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Назови эмоцию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158" y="3857628"/>
            <a:ext cx="1571636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Петя драться любит очень.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С ним играть никто не хочет.</a:t>
            </a:r>
          </a:p>
          <a:p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00298" y="2071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2500298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500298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500298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500298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500298" y="457200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ь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643306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643306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643306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643306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643306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3500430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3643306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3286116" y="1214422"/>
            <a:ext cx="936000" cy="936000"/>
          </a:xfrm>
          <a:prstGeom prst="ellipse">
            <a:avLst/>
          </a:prstGeom>
          <a:blipFill rotWithShape="0">
            <a:blip r:embed="rId3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4" name="Скругленный прямоугольник 73"/>
          <p:cNvSpPr/>
          <p:nvPr/>
        </p:nvSpPr>
        <p:spPr>
          <a:xfrm>
            <a:off x="4643438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/>
          <p:cNvSpPr txBox="1"/>
          <p:nvPr/>
        </p:nvSpPr>
        <p:spPr>
          <a:xfrm>
            <a:off x="3643306" y="21431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500298" y="16430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786314" y="16430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072330" y="16430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286776" y="16430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929322" y="321468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071670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7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56" grpId="0" animBg="1"/>
      <p:bldP spid="66" grpId="0"/>
      <p:bldP spid="67" grpId="0"/>
      <p:bldP spid="68" grpId="0"/>
      <p:bldP spid="69" grpId="0"/>
      <p:bldP spid="70" grpId="0"/>
      <p:bldP spid="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51341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35420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9141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69415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47414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2541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03411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8140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940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137406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1341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1341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1341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1341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69415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69415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69415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69415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69415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82541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2541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825412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825412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98140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98140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81409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98140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98140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981409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981409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981409" y="6127769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137406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137406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137406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137406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137406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137406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35742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7422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57422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57422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5742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5742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2143108" y="714356"/>
            <a:ext cx="936000" cy="936000"/>
          </a:xfrm>
          <a:prstGeom prst="ellipse">
            <a:avLst/>
          </a:prstGeom>
          <a:blipFill rotWithShape="0">
            <a:blip r:embed="rId2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TextBox 54"/>
          <p:cNvSpPr txBox="1"/>
          <p:nvPr/>
        </p:nvSpPr>
        <p:spPr>
          <a:xfrm>
            <a:off x="928662" y="21429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Назови эмоцию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158" y="4143380"/>
            <a:ext cx="1571636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Весела я, весела,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Ножками я топаю,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Я танцую, я пою и в ладоши хлопаю.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00298" y="2071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2500298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500298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500298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500298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500298" y="457200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ь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643306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643306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643306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643306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643306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3500430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3643306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3286116" y="1214422"/>
            <a:ext cx="936000" cy="936000"/>
          </a:xfrm>
          <a:prstGeom prst="ellipse">
            <a:avLst/>
          </a:prstGeom>
          <a:blipFill rotWithShape="0">
            <a:blip r:embed="rId3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4" name="Скругленный прямоугольник 73"/>
          <p:cNvSpPr/>
          <p:nvPr/>
        </p:nvSpPr>
        <p:spPr>
          <a:xfrm>
            <a:off x="4643438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/>
          <p:cNvSpPr txBox="1"/>
          <p:nvPr/>
        </p:nvSpPr>
        <p:spPr>
          <a:xfrm>
            <a:off x="4786314" y="2071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4786314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4786314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4786314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4786314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4786314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4786314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82" name="Овал 81"/>
          <p:cNvSpPr/>
          <p:nvPr/>
        </p:nvSpPr>
        <p:spPr>
          <a:xfrm>
            <a:off x="4500562" y="714356"/>
            <a:ext cx="936000" cy="936000"/>
          </a:xfrm>
          <a:prstGeom prst="ellipse">
            <a:avLst/>
          </a:prstGeom>
          <a:blipFill rotWithShape="0">
            <a:blip r:embed="rId4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3" name="TextBox 82"/>
          <p:cNvSpPr txBox="1"/>
          <p:nvPr/>
        </p:nvSpPr>
        <p:spPr>
          <a:xfrm>
            <a:off x="3643306" y="21431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500298" y="16430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786314" y="16430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929322" y="321468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072330" y="16430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286776" y="16430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071670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7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56" grpId="0" animBg="1"/>
      <p:bldP spid="75" grpId="0"/>
      <p:bldP spid="76" grpId="0"/>
      <p:bldP spid="77" grpId="0"/>
      <p:bldP spid="78" grpId="0"/>
      <p:bldP spid="79" grpId="0"/>
      <p:bldP spid="80" grpId="0"/>
      <p:bldP spid="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51341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35420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9141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69415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47414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2541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03411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8140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940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137406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1341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1341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1341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1341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69415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69415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69415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69415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69415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82541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2541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825412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825412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98140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98140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81409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98140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98140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981409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981409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981409" y="6127769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137406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137406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137406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137406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137406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137406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35742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7422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57422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57422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5742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5742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2143108" y="714356"/>
            <a:ext cx="936000" cy="936000"/>
          </a:xfrm>
          <a:prstGeom prst="ellipse">
            <a:avLst/>
          </a:prstGeom>
          <a:blipFill rotWithShape="0">
            <a:blip r:embed="rId2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TextBox 54"/>
          <p:cNvSpPr txBox="1"/>
          <p:nvPr/>
        </p:nvSpPr>
        <p:spPr>
          <a:xfrm>
            <a:off x="928662" y="21429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Назови эмоцию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158" y="5286388"/>
            <a:ext cx="157163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Ты не бойся – это гусь!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 Я сама его боюсь…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00298" y="2071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2500298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500298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500298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500298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500298" y="457200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ь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643306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643306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643306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643306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643306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3500430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3643306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3286116" y="1214422"/>
            <a:ext cx="936000" cy="936000"/>
          </a:xfrm>
          <a:prstGeom prst="ellipse">
            <a:avLst/>
          </a:prstGeom>
          <a:blipFill rotWithShape="0">
            <a:blip r:embed="rId3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4" name="Скругленный прямоугольник 73"/>
          <p:cNvSpPr/>
          <p:nvPr/>
        </p:nvSpPr>
        <p:spPr>
          <a:xfrm>
            <a:off x="4643438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/>
          <p:cNvSpPr txBox="1"/>
          <p:nvPr/>
        </p:nvSpPr>
        <p:spPr>
          <a:xfrm>
            <a:off x="4786314" y="2071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4786314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4786314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4786314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4786314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4786314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4786314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82" name="Овал 81"/>
          <p:cNvSpPr/>
          <p:nvPr/>
        </p:nvSpPr>
        <p:spPr>
          <a:xfrm>
            <a:off x="4500562" y="714356"/>
            <a:ext cx="936000" cy="936000"/>
          </a:xfrm>
          <a:prstGeom prst="ellipse">
            <a:avLst/>
          </a:prstGeom>
          <a:blipFill rotWithShape="0">
            <a:blip r:embed="rId4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3" name="Овал 82"/>
          <p:cNvSpPr/>
          <p:nvPr/>
        </p:nvSpPr>
        <p:spPr>
          <a:xfrm>
            <a:off x="5643570" y="2285992"/>
            <a:ext cx="936000" cy="936000"/>
          </a:xfrm>
          <a:prstGeom prst="ellipse">
            <a:avLst/>
          </a:prstGeom>
          <a:blipFill rotWithShape="0">
            <a:blip r:embed="rId5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4" name="TextBox 83"/>
          <p:cNvSpPr txBox="1"/>
          <p:nvPr/>
        </p:nvSpPr>
        <p:spPr>
          <a:xfrm>
            <a:off x="5929322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с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5929322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929322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5929322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929322" y="56435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х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500298" y="16430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643306" y="21431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786314" y="16430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29322" y="321468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072330" y="16430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8286776" y="16430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071670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7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</p:childTnLst>
        </p:cTn>
      </p:par>
    </p:tnLst>
    <p:bldLst>
      <p:bldP spid="56" grpId="0" animBg="1"/>
      <p:bldP spid="84" grpId="0"/>
      <p:bldP spid="85" grpId="0"/>
      <p:bldP spid="86" grpId="0"/>
      <p:bldP spid="87" grpId="0"/>
      <p:bldP spid="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51341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35420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9141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69415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47414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2541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03411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8140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940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137406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1341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1341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1341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1341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69415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69415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69415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69415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69415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82541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2541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825412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825412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98140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98140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81409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98140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98140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981409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981409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981409" y="6127769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137406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137406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137406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137406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137406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137406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35742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7422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57422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57422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5742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5742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2143108" y="714356"/>
            <a:ext cx="936000" cy="936000"/>
          </a:xfrm>
          <a:prstGeom prst="ellipse">
            <a:avLst/>
          </a:prstGeom>
          <a:blipFill rotWithShape="0">
            <a:blip r:embed="rId2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TextBox 54"/>
          <p:cNvSpPr txBox="1"/>
          <p:nvPr/>
        </p:nvSpPr>
        <p:spPr>
          <a:xfrm>
            <a:off x="928662" y="21429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Назови эмоцию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158" y="5000636"/>
            <a:ext cx="1571636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accent1"/>
                </a:solidFill>
              </a:rPr>
              <a:t>Чудеса! - сказала Люба.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1"/>
                </a:solidFill>
              </a:rPr>
              <a:t>Стала шуба мне мала.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00298" y="2071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2500298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500298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500298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500298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500298" y="457200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ь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643306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643306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643306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643306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643306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3500430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3643306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3286116" y="1214422"/>
            <a:ext cx="936000" cy="936000"/>
          </a:xfrm>
          <a:prstGeom prst="ellipse">
            <a:avLst/>
          </a:prstGeom>
          <a:blipFill rotWithShape="0">
            <a:blip r:embed="rId3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4" name="Скругленный прямоугольник 73"/>
          <p:cNvSpPr/>
          <p:nvPr/>
        </p:nvSpPr>
        <p:spPr>
          <a:xfrm>
            <a:off x="4643438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/>
          <p:cNvSpPr txBox="1"/>
          <p:nvPr/>
        </p:nvSpPr>
        <p:spPr>
          <a:xfrm>
            <a:off x="4786314" y="2071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4786314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4786314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4786314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4786314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4786314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4786314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82" name="Овал 81"/>
          <p:cNvSpPr/>
          <p:nvPr/>
        </p:nvSpPr>
        <p:spPr>
          <a:xfrm>
            <a:off x="4500562" y="714356"/>
            <a:ext cx="936000" cy="936000"/>
          </a:xfrm>
          <a:prstGeom prst="ellipse">
            <a:avLst/>
          </a:prstGeom>
          <a:blipFill rotWithShape="0">
            <a:blip r:embed="rId4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3" name="Овал 82"/>
          <p:cNvSpPr/>
          <p:nvPr/>
        </p:nvSpPr>
        <p:spPr>
          <a:xfrm>
            <a:off x="5643570" y="2285992"/>
            <a:ext cx="936000" cy="936000"/>
          </a:xfrm>
          <a:prstGeom prst="ellipse">
            <a:avLst/>
          </a:prstGeom>
          <a:blipFill rotWithShape="0">
            <a:blip r:embed="rId5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4" name="TextBox 83"/>
          <p:cNvSpPr txBox="1"/>
          <p:nvPr/>
        </p:nvSpPr>
        <p:spPr>
          <a:xfrm>
            <a:off x="5929322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929322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929322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5929322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929322" y="56435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х</a:t>
            </a:r>
          </a:p>
        </p:txBody>
      </p:sp>
      <p:sp>
        <p:nvSpPr>
          <p:cNvPr id="89" name="Овал 88"/>
          <p:cNvSpPr/>
          <p:nvPr/>
        </p:nvSpPr>
        <p:spPr>
          <a:xfrm>
            <a:off x="6786578" y="714356"/>
            <a:ext cx="936000" cy="936000"/>
          </a:xfrm>
          <a:prstGeom prst="ellipse">
            <a:avLst/>
          </a:prstGeom>
          <a:blipFill rotWithShape="0">
            <a:blip r:embed="rId6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0" name="TextBox 89"/>
          <p:cNvSpPr txBox="1"/>
          <p:nvPr/>
        </p:nvSpPr>
        <p:spPr>
          <a:xfrm>
            <a:off x="7072330" y="2071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7072330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7072330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7072330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7072330" y="414338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7072330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7072330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7072330" y="56435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7072330" y="61436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2500298" y="16430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643306" y="21431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786314" y="16430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929322" y="321468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72330" y="16430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8286776" y="16430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071670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7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</p:childTnLst>
        </p:cTn>
      </p:par>
    </p:tnLst>
    <p:bldLst>
      <p:bldP spid="56" grpId="0" animBg="1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51341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35420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9141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69415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47414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2541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03411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8140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940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137406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1341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1341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1341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1341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69415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69415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69415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69415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69415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82541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2541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825412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825412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98140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98140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81409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98140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98140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981409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981409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981409" y="6127769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137406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137406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137406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137406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137406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137406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35742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7422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57422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57422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5742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5742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2143108" y="714356"/>
            <a:ext cx="936000" cy="936000"/>
          </a:xfrm>
          <a:prstGeom prst="ellipse">
            <a:avLst/>
          </a:prstGeom>
          <a:blipFill rotWithShape="0">
            <a:blip r:embed="rId2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TextBox 54"/>
          <p:cNvSpPr txBox="1"/>
          <p:nvPr/>
        </p:nvSpPr>
        <p:spPr>
          <a:xfrm>
            <a:off x="928662" y="21429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Назови эмоцию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158" y="4429132"/>
            <a:ext cx="1571636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Влезть на подоконник.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Нос прижать к стеклу.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Выглянуть во дворик из окна люблю.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00298" y="2071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2500298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500298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500298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500298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500298" y="457200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ь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643306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643306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643306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643306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643306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3500430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3643306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3286116" y="1214422"/>
            <a:ext cx="936000" cy="936000"/>
          </a:xfrm>
          <a:prstGeom prst="ellipse">
            <a:avLst/>
          </a:prstGeom>
          <a:blipFill rotWithShape="0">
            <a:blip r:embed="rId3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4" name="Скругленный прямоугольник 73"/>
          <p:cNvSpPr/>
          <p:nvPr/>
        </p:nvSpPr>
        <p:spPr>
          <a:xfrm>
            <a:off x="4643438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/>
          <p:cNvSpPr txBox="1"/>
          <p:nvPr/>
        </p:nvSpPr>
        <p:spPr>
          <a:xfrm>
            <a:off x="4786314" y="2071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4786314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4786314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4786314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4786314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4786314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4786314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82" name="Овал 81"/>
          <p:cNvSpPr/>
          <p:nvPr/>
        </p:nvSpPr>
        <p:spPr>
          <a:xfrm>
            <a:off x="4500562" y="714356"/>
            <a:ext cx="936000" cy="936000"/>
          </a:xfrm>
          <a:prstGeom prst="ellipse">
            <a:avLst/>
          </a:prstGeom>
          <a:blipFill rotWithShape="0">
            <a:blip r:embed="rId4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3" name="Овал 82"/>
          <p:cNvSpPr/>
          <p:nvPr/>
        </p:nvSpPr>
        <p:spPr>
          <a:xfrm>
            <a:off x="5643570" y="2285992"/>
            <a:ext cx="936000" cy="936000"/>
          </a:xfrm>
          <a:prstGeom prst="ellipse">
            <a:avLst/>
          </a:prstGeom>
          <a:blipFill rotWithShape="0">
            <a:blip r:embed="rId5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4" name="TextBox 83"/>
          <p:cNvSpPr txBox="1"/>
          <p:nvPr/>
        </p:nvSpPr>
        <p:spPr>
          <a:xfrm>
            <a:off x="5929322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929322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929322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5929322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929322" y="56435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х</a:t>
            </a:r>
          </a:p>
        </p:txBody>
      </p:sp>
      <p:sp>
        <p:nvSpPr>
          <p:cNvPr id="89" name="Овал 88"/>
          <p:cNvSpPr/>
          <p:nvPr/>
        </p:nvSpPr>
        <p:spPr>
          <a:xfrm>
            <a:off x="6786578" y="714356"/>
            <a:ext cx="936000" cy="936000"/>
          </a:xfrm>
          <a:prstGeom prst="ellipse">
            <a:avLst/>
          </a:prstGeom>
          <a:blipFill rotWithShape="0">
            <a:blip r:embed="rId6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0" name="TextBox 89"/>
          <p:cNvSpPr txBox="1"/>
          <p:nvPr/>
        </p:nvSpPr>
        <p:spPr>
          <a:xfrm>
            <a:off x="7072330" y="2071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7072330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7072330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7072330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7072330" y="414338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7072330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7072330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7072330" y="56435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7072330" y="61436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9" name="Овал 98"/>
          <p:cNvSpPr/>
          <p:nvPr/>
        </p:nvSpPr>
        <p:spPr>
          <a:xfrm>
            <a:off x="8001024" y="714356"/>
            <a:ext cx="936000" cy="936000"/>
          </a:xfrm>
          <a:prstGeom prst="ellipse">
            <a:avLst/>
          </a:prstGeom>
          <a:blipFill rotWithShape="0">
            <a:blip r:embed="rId7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0" name="TextBox 99"/>
          <p:cNvSpPr txBox="1"/>
          <p:nvPr/>
        </p:nvSpPr>
        <p:spPr>
          <a:xfrm>
            <a:off x="8286776" y="2071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01" name="TextBox 100"/>
          <p:cNvSpPr txBox="1"/>
          <p:nvPr/>
        </p:nvSpPr>
        <p:spPr>
          <a:xfrm>
            <a:off x="8286776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8286776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03" name="TextBox 102"/>
          <p:cNvSpPr txBox="1"/>
          <p:nvPr/>
        </p:nvSpPr>
        <p:spPr>
          <a:xfrm>
            <a:off x="8286776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8286776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8286776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8286776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7" name="TextBox 106"/>
          <p:cNvSpPr txBox="1"/>
          <p:nvPr/>
        </p:nvSpPr>
        <p:spPr>
          <a:xfrm>
            <a:off x="2500298" y="16430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643306" y="21431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4786314" y="16430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5929322" y="321468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072330" y="16430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286776" y="16430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071670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7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56" grpId="0" animBg="1"/>
      <p:bldP spid="100" grpId="0"/>
      <p:bldP spid="101" grpId="0"/>
      <p:bldP spid="102" grpId="0"/>
      <p:bldP spid="103" grpId="0"/>
      <p:bldP spid="104" grpId="0"/>
      <p:bldP spid="105" grpId="0"/>
      <p:bldP spid="1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51341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35420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9141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69415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47414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2541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03411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81409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9407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137406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1341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1341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1341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1341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69415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69415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69415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69415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69415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82541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2541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825412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825412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981409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981409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81409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981409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981409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981409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981409" y="5611828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981409" y="6127769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137406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137406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8137406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137406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137406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137406" y="5095887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3643306" y="21431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86314" y="16430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929322" y="321468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72330" y="16430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286776" y="16430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357422" y="3548063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57422" y="3032122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57422" y="2516181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57422" y="2000240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57422" y="406400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57422" y="4579946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00298" y="16430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71670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54" name="Овал 53"/>
          <p:cNvSpPr/>
          <p:nvPr/>
        </p:nvSpPr>
        <p:spPr>
          <a:xfrm>
            <a:off x="2143108" y="714356"/>
            <a:ext cx="936000" cy="936000"/>
          </a:xfrm>
          <a:prstGeom prst="ellipse">
            <a:avLst/>
          </a:prstGeom>
          <a:blipFill rotWithShape="0">
            <a:blip r:embed="rId2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TextBox 54"/>
          <p:cNvSpPr txBox="1"/>
          <p:nvPr/>
        </p:nvSpPr>
        <p:spPr>
          <a:xfrm>
            <a:off x="928662" y="21429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Назови эмоцию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158" y="4214818"/>
            <a:ext cx="1571636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Посидим с тобою тихо.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Может час, а может два.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Говорить мы будем тихо </a:t>
            </a:r>
            <a:r>
              <a:rPr lang="ru-RU" dirty="0">
                <a:solidFill>
                  <a:schemeClr val="accent1"/>
                </a:solidFill>
              </a:rPr>
              <a:t>О</a:t>
            </a:r>
            <a:r>
              <a:rPr lang="ru-RU" dirty="0" smtClean="0">
                <a:solidFill>
                  <a:schemeClr val="accent1"/>
                </a:solidFill>
              </a:rPr>
              <a:t>чень тихие слова.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00298" y="2071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2500298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500298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500298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500298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500298" y="457200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ь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643306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643306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643306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643306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643306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3500430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3643306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3286116" y="1214422"/>
            <a:ext cx="936000" cy="936000"/>
          </a:xfrm>
          <a:prstGeom prst="ellipse">
            <a:avLst/>
          </a:prstGeom>
          <a:blipFill rotWithShape="0">
            <a:blip r:embed="rId3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4" name="Скругленный прямоугольник 73"/>
          <p:cNvSpPr/>
          <p:nvPr/>
        </p:nvSpPr>
        <p:spPr>
          <a:xfrm>
            <a:off x="4643438" y="5072074"/>
            <a:ext cx="577998" cy="5159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/>
          <p:cNvSpPr txBox="1"/>
          <p:nvPr/>
        </p:nvSpPr>
        <p:spPr>
          <a:xfrm>
            <a:off x="4786314" y="2071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4786314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4786314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4786314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4786314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4786314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4786314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82" name="Овал 81"/>
          <p:cNvSpPr/>
          <p:nvPr/>
        </p:nvSpPr>
        <p:spPr>
          <a:xfrm>
            <a:off x="4500562" y="714356"/>
            <a:ext cx="936000" cy="936000"/>
          </a:xfrm>
          <a:prstGeom prst="ellipse">
            <a:avLst/>
          </a:prstGeom>
          <a:blipFill rotWithShape="0">
            <a:blip r:embed="rId4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3" name="Овал 82"/>
          <p:cNvSpPr/>
          <p:nvPr/>
        </p:nvSpPr>
        <p:spPr>
          <a:xfrm>
            <a:off x="5643570" y="2285992"/>
            <a:ext cx="936000" cy="936000"/>
          </a:xfrm>
          <a:prstGeom prst="ellipse">
            <a:avLst/>
          </a:prstGeom>
          <a:blipFill rotWithShape="0">
            <a:blip r:embed="rId5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4" name="TextBox 83"/>
          <p:cNvSpPr txBox="1"/>
          <p:nvPr/>
        </p:nvSpPr>
        <p:spPr>
          <a:xfrm>
            <a:off x="5929322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929322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929322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5929322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929322" y="56435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х</a:t>
            </a:r>
          </a:p>
        </p:txBody>
      </p:sp>
      <p:sp>
        <p:nvSpPr>
          <p:cNvPr id="89" name="Овал 88"/>
          <p:cNvSpPr/>
          <p:nvPr/>
        </p:nvSpPr>
        <p:spPr>
          <a:xfrm>
            <a:off x="6786578" y="714356"/>
            <a:ext cx="936000" cy="936000"/>
          </a:xfrm>
          <a:prstGeom prst="ellipse">
            <a:avLst/>
          </a:prstGeom>
          <a:blipFill rotWithShape="0">
            <a:blip r:embed="rId6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0" name="TextBox 89"/>
          <p:cNvSpPr txBox="1"/>
          <p:nvPr/>
        </p:nvSpPr>
        <p:spPr>
          <a:xfrm>
            <a:off x="7072330" y="2071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7072330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7072330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7072330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7072330" y="414338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7072330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7072330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7072330" y="56435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7072330" y="61436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9" name="Овал 98"/>
          <p:cNvSpPr/>
          <p:nvPr/>
        </p:nvSpPr>
        <p:spPr>
          <a:xfrm>
            <a:off x="8001024" y="714356"/>
            <a:ext cx="936000" cy="936000"/>
          </a:xfrm>
          <a:prstGeom prst="ellipse">
            <a:avLst/>
          </a:prstGeom>
          <a:blipFill rotWithShape="0">
            <a:blip r:embed="rId7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0" name="TextBox 99"/>
          <p:cNvSpPr txBox="1"/>
          <p:nvPr/>
        </p:nvSpPr>
        <p:spPr>
          <a:xfrm>
            <a:off x="8286776" y="2071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01" name="TextBox 100"/>
          <p:cNvSpPr txBox="1"/>
          <p:nvPr/>
        </p:nvSpPr>
        <p:spPr>
          <a:xfrm>
            <a:off x="8286776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8286776" y="307181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03" name="TextBox 102"/>
          <p:cNvSpPr txBox="1"/>
          <p:nvPr/>
        </p:nvSpPr>
        <p:spPr>
          <a:xfrm>
            <a:off x="8286776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8286776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8286776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8286776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7" name="Овал 106"/>
          <p:cNvSpPr/>
          <p:nvPr/>
        </p:nvSpPr>
        <p:spPr>
          <a:xfrm>
            <a:off x="1142976" y="3214686"/>
            <a:ext cx="936000" cy="936000"/>
          </a:xfrm>
          <a:prstGeom prst="ellipse">
            <a:avLst/>
          </a:prstGeom>
          <a:blipFill rotWithShape="0">
            <a:blip r:embed="rId8" cstate="screen">
              <a:lum bright="10000"/>
            </a:blip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8" name="TextBox 107"/>
          <p:cNvSpPr txBox="1"/>
          <p:nvPr/>
        </p:nvSpPr>
        <p:spPr>
          <a:xfrm>
            <a:off x="3071802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109" name="TextBox 108"/>
          <p:cNvSpPr txBox="1"/>
          <p:nvPr/>
        </p:nvSpPr>
        <p:spPr>
          <a:xfrm>
            <a:off x="4214810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10" name="TextBox 109"/>
          <p:cNvSpPr txBox="1"/>
          <p:nvPr/>
        </p:nvSpPr>
        <p:spPr>
          <a:xfrm>
            <a:off x="5357818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111" name="TextBox 110"/>
          <p:cNvSpPr txBox="1"/>
          <p:nvPr/>
        </p:nvSpPr>
        <p:spPr>
          <a:xfrm>
            <a:off x="6500826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12" name="TextBox 111"/>
          <p:cNvSpPr txBox="1"/>
          <p:nvPr/>
        </p:nvSpPr>
        <p:spPr>
          <a:xfrm>
            <a:off x="7643834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</p:childTnLst>
        </p:cTn>
      </p:par>
    </p:tnLst>
    <p:bldLst>
      <p:bldP spid="56" grpId="0" animBg="1"/>
      <p:bldP spid="108" grpId="0"/>
      <p:bldP spid="109" grpId="0"/>
      <p:bldP spid="110" grpId="0"/>
      <p:bldP spid="111" grpId="0"/>
      <p:bldP spid="1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414</Words>
  <Application>Microsoft Office PowerPoint</Application>
  <PresentationFormat>Экран (4:3)</PresentationFormat>
  <Paragraphs>267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Academia</vt:lpstr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DreamLair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 С</dc:creator>
  <cp:lastModifiedBy>Пользователь</cp:lastModifiedBy>
  <cp:revision>29</cp:revision>
  <dcterms:created xsi:type="dcterms:W3CDTF">2011-04-12T12:07:21Z</dcterms:created>
  <dcterms:modified xsi:type="dcterms:W3CDTF">2020-11-08T14:48:35Z</dcterms:modified>
</cp:coreProperties>
</file>