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6" r:id="rId4"/>
    <p:sldId id="271" r:id="rId5"/>
    <p:sldId id="257" r:id="rId6"/>
    <p:sldId id="272" r:id="rId7"/>
    <p:sldId id="258" r:id="rId8"/>
    <p:sldId id="273" r:id="rId9"/>
    <p:sldId id="259" r:id="rId10"/>
    <p:sldId id="274" r:id="rId11"/>
    <p:sldId id="260" r:id="rId12"/>
    <p:sldId id="275" r:id="rId13"/>
    <p:sldId id="261" r:id="rId14"/>
    <p:sldId id="276" r:id="rId15"/>
    <p:sldId id="262" r:id="rId16"/>
    <p:sldId id="277" r:id="rId17"/>
    <p:sldId id="263" r:id="rId18"/>
    <p:sldId id="278" r:id="rId19"/>
    <p:sldId id="264" r:id="rId20"/>
    <p:sldId id="279" r:id="rId21"/>
    <p:sldId id="265" r:id="rId22"/>
    <p:sldId id="280" r:id="rId23"/>
    <p:sldId id="266" r:id="rId24"/>
    <p:sldId id="281" r:id="rId25"/>
    <p:sldId id="26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E38F-EFAA-4CD7-B7DD-56611F9D2B2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6284" y="1737941"/>
            <a:ext cx="39045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Цветные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20523" y="5373216"/>
            <a:ext cx="3560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Сомова Н.А.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МБДОУ №37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село Покровское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1899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Снегом он лежит на крыше,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Чертят по нему и пишут,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коровьем молоке,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в сметане, и в муке.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Белый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24137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244569" y="315541"/>
            <a:ext cx="2520280" cy="2448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59149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27" y="1937405"/>
            <a:ext cx="3355057" cy="23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1" y="4333874"/>
            <a:ext cx="3358311" cy="226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36665" cy="25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Хоть таится в дымоходе,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У пантер он вечно в моде,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Да и негр его любой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Носит каждый день с собой.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Черный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39775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2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static.eva.ru/eva/0-10000/539/photoalbum/365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9658"/>
            <a:ext cx="2314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796136" y="399206"/>
            <a:ext cx="2808312" cy="2808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на небе в день погожий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незабудках тоже,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А на крыльях мотылька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Может он взлететь с цветка.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Голубой цвет.)</a:t>
            </a:r>
          </a:p>
        </p:txBody>
      </p:sp>
    </p:spTree>
    <p:extLst>
      <p:ext uri="{BB962C8B-B14F-4D97-AF65-F5344CB8AC3E}">
        <p14:creationId xmlns:p14="http://schemas.microsoft.com/office/powerpoint/2010/main" val="33041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img10.proshkolu.ru/content/media/pic/std/4000000/3966000/3965333-d579e96cffb88f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9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257577" y="3645024"/>
            <a:ext cx="2520280" cy="24482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874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асфальте и бетоне,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теплом пухе на вороне,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волке и его хвосте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у кошек в темноте.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Серый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12628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arlamov.me/img/bol_dmitrovka_asfalt/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92163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/>
          <a:stretch/>
        </p:blipFill>
        <p:spPr bwMode="auto">
          <a:xfrm>
            <a:off x="5923592" y="281871"/>
            <a:ext cx="2989825" cy="22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149080"/>
            <a:ext cx="3357324" cy="197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s://encrypted-tbn2.gstatic.com/images?q=tbn:ANd9GcQyo_UsgyVT4z70ValH_SDSGO2Z0NM6wDqti0pQQKj0GXtQbTKx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" y="1700808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Есть он в кофе, в чечевице,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медвежонке и корице,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шоколаде тоже есть –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Без него его не </a:t>
            </a:r>
            <a:r>
              <a:rPr lang="ru-RU" sz="3600" b="1" i="1" dirty="0" smtClean="0">
                <a:solidFill>
                  <a:srgbClr val="7030A0"/>
                </a:solidFill>
              </a:rPr>
              <a:t>съесть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Коричневый цвет.)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5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encrypted-tbn0.gstatic.com/images?q=tbn:ANd9GcSY8wvQNH90eVL5zalt1UjyVF8WHG3sIDyewq3_hZ_K5Zon9ZuWbNl38w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0695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485011" y="3665240"/>
            <a:ext cx="2520280" cy="24482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908720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яйце есть и в цыпленке,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масле, что лежит в масленке,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каждом спелом колоске,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солнце, в сыре и в песке.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Желтый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2853201" cy="33598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2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Им треть флага занята,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название кита,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в букете васильковом,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ящике почтовом.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Синий цвет.)</a:t>
            </a:r>
          </a:p>
        </p:txBody>
      </p:sp>
    </p:spTree>
    <p:extLst>
      <p:ext uri="{BB962C8B-B14F-4D97-AF65-F5344CB8AC3E}">
        <p14:creationId xmlns:p14="http://schemas.microsoft.com/office/powerpoint/2010/main" val="42165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encrypted-tbn1.gstatic.com/images?q=tbn:ANd9GcS2DuA-BLW4ECa50zW3apdUAJG746pyTOzhsIO2SjaKAJYA9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8" y="4198902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2.gstatic.com/images?q=tbn:ANd9GcQZyTCXuvPm6hYU6BrKo_tEIbKdydVn6Lw9QboanKSr1Ph0JCMl3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67519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5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853201" cy="3359845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1663" y="332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Увидав его под глазом,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Драчуна жалеют сразу,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А вот баклажан и слива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 ним довольны и счастливы.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Фиолетовый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166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s://encrypted-tbn1.gstatic.com/images?q=tbn:ANd9GcTUIa3oWJYGB3cykFecd7S1HQjL8tMZidpanaCeEEZgaE3jawDT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1627"/>
            <a:ext cx="2324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21" y="6786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364088" y="3717032"/>
            <a:ext cx="2520280" cy="24482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Скажет каждый мальчик зрячий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Про него, что он девчачий,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Если ж аиста макнем,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Станет, как фламинго, в нем. 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Розовый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31333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8225"/>
            <a:ext cx="2650717" cy="37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376431" y="1693552"/>
            <a:ext cx="2520280" cy="2448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2584" y="1988840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2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ldovenii.md/resources/files/images/noutati4/noutati7/oportuniti/torino/kurica-ili-jajc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6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kuhni.ru/uploads/posts/2014-03/1394031978_maslenka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57181" cy="21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5e74wJgRygct0cr7TUnNfYZC3rO6z5syf5c3sn2C2XCR_xO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2251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3.gstatic.com/images?q=tbn:ANd9GcT0MInFW18odfn-1yfBu50iUxVxyC-IAIWseIdzQP3nmLM8n2gZ2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347864" y="1772816"/>
            <a:ext cx="2520280" cy="24482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785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с лягушкой может квакать,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Вместе с крокодилом плакать,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Из земли с травой расти,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Но не может он цвести.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Зелёный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551169" cy="27419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QzbDNJ-Qv8Y_ca3OiPvJv7bpJkcDON4MoGTKP2fFp6iM4p3Ke2RaUKP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1" y="400506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skraska.ru/images/anim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0" y="764704"/>
            <a:ext cx="41147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EQHVyYZq26IA1a6EkfGPamI-0B7KPiv8bYRBekN3jPsr3X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276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156176" y="506344"/>
            <a:ext cx="2520280" cy="24482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Всех быков он возмущает,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Ехать дальше запрещает,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Вместе с кровью в нас течет,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Щеки всем врунам печет. 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Красный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75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8588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encrypted-tbn1.gstatic.com/images?q=tbn:ANd9GcRRG6tf4ut1EMQSZznZp8TOIPCvLYSkXY4SxkFxVRb5QoQRGxGz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" y="404664"/>
            <a:ext cx="31768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114671" y="577958"/>
            <a:ext cx="2520280" cy="24482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Каждый апельсин им полон,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Веселей с ним даже клоун,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повсюду на лисе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белке в колесе.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Рыжий цвет.)</a:t>
            </a:r>
          </a:p>
        </p:txBody>
      </p:sp>
    </p:spTree>
    <p:extLst>
      <p:ext uri="{BB962C8B-B14F-4D97-AF65-F5344CB8AC3E}">
        <p14:creationId xmlns:p14="http://schemas.microsoft.com/office/powerpoint/2010/main" val="5561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4" y="4461867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encrypted-tbn3.gstatic.com/images?q=tbn:ANd9GcQyvoeyrTFNoU70CO6u_cr868EniR_xioNR71u9HLQUPy068OeT7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4334"/>
            <a:ext cx="2104255" cy="22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data:image/jpeg;base64,/9j/4AAQSkZJRgABAQAAAQABAAD/2wCEAAkGBxQTEhUUEhMWFRUXGRgVGBgXGRgWGhwcFRcfHhcbHBodHCggGhwlHxcaITEhJSkrLi8uGB81ODUsNygtLisBCgoKDg0OGxAQGy8lICYrLTQ4Mi40LSw0LDQ0LCwsLCwrLCwsLCwsLCw3LC8vLCwtLCwsNDQsNCwvLCwsLCwsLP/AABEIAJQA2gMBEQACEQEDEQH/xAAcAAEAAQUBAQAAAAAAAAAAAAAABwEDBAUGAgj/xABGEAACAQIDBAcDCAcFCQAAAAABAgMAEQQSIQUGMUETIjJRYXGBB5GhCBRCUnKSorEjQ1NigrLBFTNjc8IWJDSDk9LT4fD/xAAaAQEAAgMBAAAAAAAAAAAAAAAABAUBAgYD/8QAMxEAAgEDAQUGBgEFAQEAAAAAAAECAwQRBRIhMUFRE2FxkbHRIjKBocHw4RQVQlLxYlP/2gAMAwEAAhEDEQA/AJxoBQHKe0DESJHA0UjRnpdSptp0baHQgi9tDUO+qzpUXOHFY9SXY0YVa2xPhhmm2Jv63CcLKlyDJFoykGxDx3N9RxU3/d51GoanFtRrLZb8vHu9CVX0uSTlRltLpzO+wuKSRFeNgysLgg3BFWmU95VF69ZBS9AL0Bye9m9y4YMkRUyDtMx6kV+bHm1rWS/McKiXN1GisYzJ8EiVbWkqzzwiuLND7O9qHE4rpjI8maKTrNfgsi9leCr5AeteFlVrTq1FV5Y3dOJIvaVGFGDpc873zJKFWRWlaAUAoBQCgFAKAUAoBQCgFAKAUAoBQCgFAKA5zf6DNg2P7NkkPkrdb3Ak+lRrynt0JxXT03kmzqKnXjJ9fXcfO2IE8G0nGH+mwNjorZgTZu4khrHzqBT7GtYp1eS+qxuyvsWE1VpXsuz5+T54ZJmxtszwC8TFM2rRuuYBuel9G5Eg62vVdQ1CdtmCxKK/dxPr2FK5xN/DJmbPvNi34zZfsKq/mCfjW89ZrP5Ul9zzho9FfM2/seIt4sWvDEMftKjf6a1jrFdcUn+9zNpaRbvhlfX3PWI3lxTjKZsoPEoqq3v1t6WreWtVmsKKXn7msNGoxeW2/L8IjPfnBTuBk/uwWbItzfLq8jtwuSeBudb8b1J02tSUm5PMnje+/gl+SPqNKq4pRWIrO5dFzZKfsjwGQkfsoI0PiZDc+o6P4ipGmvblVq9Zen/SPqS2I0qXSP8AH4JNq0KsUAoBQCgFAKAUAoBQCgFAKAUAoBQCgFAKAUBZxcCurI4urAqw7wwsR7jQEMtgeikdX1kQiNmP0uiJyMfEhr+tcfeQdGq6fJN4+p11pONWmqvNrf8AQ91CyTBWAKAUBR1BBBFwbgjwIsa2UsPKMNZWGSF7PMJkwpc8ZnaT0sET8KD3muwsKXZ0Ix+vnvORv6vaXEmdRUwiCgFAKAUAoBQCgFAKAUAoBQCgFAKAUAoBQCgKGgIl29JmxWII4dIQP4QAfiK5bVpZuH3JHUaXFq2WebZzR3kgMoijLyueCwo0h049kG+g5VpT0y4mtrZx47japqVvB4b8t5s8PMrqGQhlYXBHOoNSDhJxaw0ToTU0pReUXBWhsaobwRGYwoJJXFyRHG8lsvHsgk25nlVhT0y4nHaSINTUbeE9hszPnKvEzxMHGVipXUE20qMqTjVUJrG9Z8yR2ilTcoPO5k0bMjVYownYCKF56BRb4Wrtji0ZVAKAUAoBQCgFAKAUAoBQCgFAKAUAoBQCgNHLj1JJTFacgsYkHvCm/voC0+1iurYrDZRykRoSfNzIQPuGgNXi948RI/QwLArFMwlSX5xcfS6JAgL5b6k9m69UgitJ7WPhxnv4G0FHPx5x3HNYvYksK5mUlDc59Te5uS1wGBJubkc65W8tK9OTnNZzzR1VpdUJxUKbxjkzg/7ExeExRxOznVC2bQ2GUP2hroRfX0qztdVp9mo1eK58clbdaVPb2qXB/T9RuN3NnywxFZpA7s7SEjln1I8dbm/jVVf3ELiptwRaWFvOhS2JPP4NlLcqwUgMQQDa9iRobc7cbVEhhNbXDJKmm4tLmcRsLd7aGDnz4eZIyQUMgN+q3Hqkann6V0394obOcPPQ5t6TXcsZWOpI26+6UhhRIVtGosHbQHvNudzr61Vxtri8m6r3Z6/gtJXNCzgqeeHT8+J0K4vFYCMR9TEAWSONs8Zv9UTEEFVGvZNgDci1dBQjVjBRqPL6+5z9d0ZS2qaa7n+DcJtxnGk+EjIOoVmxZ8RZTHlPvqQRy4caTxxMo+xh2t8Y2/OgNrs+YMos+e2hYjKb+IsLHXuoDLoBQCgFAKAUAoBQCgFAKAUAoBQCgMPFGa4EYjAsbu5YkHl+jAGYfxigLS4XEEdbEKD/AIcWX4O70BpNu7ryzOj9OkgS56OaCJgzcjnC9Qi2hKva504WA2GF2ksKKmIQw2FszENET/mAADU/SC+VY8TPgWsbulh5GzAGM88hAB9CCB6VX1tNoVHnGH3e3AsKWp16axnPieJ4sBs9A0zRRAnRpSCSfC/PyqRRs6NL5UeFa8rVX8T8txTBbW2djWyRSwTMRey2zWva44Ei9+HdW87enNYlFHlCvVg8xky9BunhlbNkJ8CxK+7n61GhptvGW1s/klS1K4lHZyetrbzYbDsI2cGTQZFsbZuzmOixjxYgVM24pqLe/kQ1TlJOWDW4/dY4t2ecJCp4CNY3mBFrN05S8Z07K5vBuVbmhvUwMo4Yl9ORSI/6b/GgDJiVuQ8Mg5KyPEfWQMw/BQGepoD1egF6AZqAXoCtAKAUAoBQCgFAKAUAoBQCgFAKA8lAfXjQGnfBthxmwq3QccPcBbf4XJG7l7J4dXiANRvnu3BtjB5A+VlJMb21RwLFXXiO4qdaZBpvZ17PJsI6TY7EGeSFTHhkBZkhVu0VzfSI00AsBzvoBtN7d4pMuTDHKpLI0wte69pY++17F+AIsLm5WBf3boQWyt7LCwtFXm9p7kcTFEFBAHG9+dy3EkniSdSTqa5SdWU5bUnlnURpxitmKwjP2dtWeABYpSqjgjAOo8AD2R4AgDlarCjqteCw8Nd/uQK2l0Kjyljw9jZ/7aYy36jzMT/+b+lTP72//n9/4In9lX+/2/lGNiN6MW+hmy3+oir8Tcj314VNZrPdGKX3/fI9YaPRXzNv7enua6TFSsbtPMT/AJsi/BWAqJLUblv5seGES46fbx/wX13lq7ftJf8ArS/99a/19z/uzf8Ao7f/AEXkXYsXMvZnnH/Nkb+Ymt46ncr/ACNJadbP/BfQzoN48WvCdm8HVG/pepFPWK8eKT/e4jT0ihLhlfvebXCb+TKR0sMcg5tGxjbwsjZg3nnWp1PWab+eLX39iHU0ea+SSf29zpNmb2YeYhQ/RuSAEkGQknkOTHwBNWVG5pVvklkrKtvVpfPFr96m8Br3PErQCgFAKAUAoBQCgFAKAUAoBQFKA0WM2ajYwN1kYwnMyMUJyuuXNbtWzNa97a0wZyZR2MpFpJJZF5qznKfAhbXHgdKwYycjv7IBLHGoAWNNANAMx0AHIWUVzus1M1Yw6L1Oi0enik59X6HMVSFwKyBWAKyBWAKAUArIF6A8vGGBDAEHQg2II8QdCKypNPK4mGsrebPZW3sRhtI3zoP1cpLL5K/aT8QHdyq2ttWqQwqiyvv/AD9fMq7jSqdT4ofC/t++B2WzN84JLCQ9A/C0hAW/hJ2T8DqNBV5Qu6Vf5Hv6c/Io7i0q0PmW7qt6OlBqURitAKAUAoBQCgFAKAUAoBQA0BrmP+9L4wvb0dL/AJigNgTQEW70zZsXKeNiAPIAVyWpT2riX09DrdPhs28TU1XE0UAoBQCgFAKAUAoBQCgFZBk7L2jLhrDDvkUfqz1o+P1L9UfZI41ZW+qVqW6T2l3/AIf/AEr7nTaVbetz6r8rn9jt9g74xzEJMOhlJsAWujE8MrWGp+qQDfQXq/tr6lX+V7+j4/yUFzZVbffJbuq/dx1ANTCIVoBQCgFAKAUAoBQCgFAa7GjLNA/fniv9sBvziFAZ9qAi7evDlMXKDzIYeRH/AKPurkdSpuNxLPPedbp9RSt445bjU1Xk0UAoBQCgFAUZgASTYAXJ7gONbKLfAw3jieYpMwBsRfXUWPurMo7LaEZZWT3WhkUAoChcXtfU6geXH8x7622XjJjaWcFa1Mnl0BBDAEEWIOoIPI1tGWHlBrO46Dd7el8PZJi0kOgvxePl5unhxHK/AX9jqil8Fbz9/cob3S8fHR8vb2JFw+IV1VkYMrAFWBuCDwIPjer3JRl6gFAKAUAoBQCgFAKAxdpYXpIyt8p0KtxyspurW52IBtz4c6As7F2ms8QdbXBZHAN8rxnK638GB8xY1hMy01xMLejYIxUZCtklAOR7XsT3jmL61FurSFdLPFfuCVaXcrdvHB/uSMYiSBmFm4EdzDRh6G49K5GtT7Obg+TZ1dKopwUlzweq8j0F6ylkFbVnAW/gUrAFBvMfFDMyJyJzN5JrbyJt+XOvenui5HjU+JqJkCvBntgVgCgFAZuxtifOpGUHKyRs6Nbg7EBL940YEcwTV3pVuqsKilweF9eP2KjU7h0ZU3Him39OH3yYQB1DCzKSrDmGU2I94NVdei6M3CXFFlRrKrBTjwYrwPUA1nINru1t44RrG5w7Nd15xluMijmL6svO5Yda4a807UHHFOo93J9O7wKbUbBTzVprfzXXvJQilDAEEEEXBGtweBroTni5QCgFAKAUAoBQCgKGsMER7P2lLh5pXhIBMsudW1VgJWtccm7mGvmNK56V9Ut7iaxmOXuOhjYwuLeDziWFvOv2fvxG5VZYpI3bTqjpVJsSbFRmIsDqVFWtvfUq72Yvf3lXc2FWgtqWGjisa6GaYxMGTpZLEajVtfW9791c/qccXMvp6IvtNlm2j+82WarieZOzMA2ImSFDlzG7sOKots5H73BR3FgeVWOnWvb1N/yre/wvqQdQuuwpbuL4e/0JMwm72FRQqQRgD90H866f+npZzso5v+qrYxtMYyDCxLmlWCNeF3CKPeaz2NP/AFXkjX+oq/7vzZhv8zYdWDMO9YGHuOUX9DWHb0msOKMq5rL/ACfmcTvG2FZ4pMIVsVkRlFwQbqVJVtR2W14aeFU2pW9KNLapY44ePAuNOuKs6uzVzw3Z8TWVQl2hWAKAUB2/s3gHRTSc2ly+Sxoth95nP8QrrdKgo20e/P79jldUm5XL7sL8/kwd/tlZJBiVHVfLHL3ZtBG589E+5Xjq1t2kO0jxXp/B7aVdKE3Tlwfqcsa5k6QVgCsg6TcnbnQuMPIf0Tm0RPBGb6F+Ssez3HTmBXSaXe7a7KfFcO9dPFHO6pZbD7WHDn49fqSIKuSnK0AoBQCgFAKAUB5agIYLXLt3vI33pGP9a4y8e1cT8TsrRbNCC7kbrczD58bH3IryH3BR/PVhotPM5T6L1/4V2s1MU4w6vJj7yplxmIt9cH70aE156wkq+f8AyvyeukPND6v8GtqpRaM7HcTYxMbzl3UynKuU5bRxkgcuLMXbyK91ddptHsqCzxe/2+2DlNSrdrXeOC3HT/2Qp7bzN5yuP5SKnkA94TZMMbZ0hRX4Z8ozkdxc9Y++gMxqAjXf7dbIxxMQsgu7WFzE30nA5xt9IcrE87rVX9q3mpTXiuq9/wB8bSwuksUpvwfTu8DmYsYLhXsrHhrdW8Ub6Xlx/OuenReNqO9enidBCrndJYfr4GTXgewoZFDB13s4xADTxfWKzDx6oRvhGnvrp9HqbVBx6P13+5zWr09mspdV/B2mOwqyxvHIuZHUqwPMEa1bFUm1vRE+1dmvhpTE+v0kb66cj9oaAjv8DXJ6jZOhPK+V8PY6qwvFXhh/MuPuYtVxYCgEkenWU2YG3EX77Hn6V6RU4NT4c0avZmnHzJN3cxrZRFM2ZwgdH/axm1mI5Mt8rDvsdM1h2tOW1FPqji6sdibiuTN5evQ8xQCgFAKAUAoDG2lihFFJK3CNGc+SKSfyoD5e2XvfYYSMtlCkiZjrpqF/ox9Kpq+mp9rPjngvUuaOpNKnDpx8CX/YxivnKYrE2spkEEYPJYlzE+pk+A7qm2Vt2FLZ5veyDeXLr1M8lwNRvHtBPnWMYsAI5LOTpayL/SqbVac53KSXFLBc6XVhG2y3wbyWFRnKpHq8jKic9X+l5KLsfBTUG1t3VrKD+v5J1zX7Kk6i6biYcBhlijSNOyihR5KLa+NdmjjTIoBQCgKEUByu3Nx4ZgxitExuSMoaNr/Wj0H3SDUWvZ06r2nul1W5kuheVKK2eMej4fwR9itltDI0T5o5FsSFcstmvlZc3FDY8hqCLXFc7d0qlCezPDXJ4OgtKkK8NqGV1Rc2VgJJZhEkyXYNl6Re0yi+TOp6vVuey3A1taW9O5bg/heMrp9/c0u7idslNLaWceH1PeKw7xOY5UKONbHgR9ZTwK//AGlRrq0qUJYl5km2u6dxHMPI9YLGNBKky6mM3I+sp7a+o4eKr5V6WFz2FZN8HuZ531v21FxXHiv37Eu4XErIiuhurgMp7wRcV15yRhbe2MmKj6N9CDdHHaRuTL/UHQi4PGvOrTjUg4SW5npSqSpyU4veiMtpbOlw7iOYam4Rh2ZLfV7jYXyHUWPEC9cteafUoPK3x6+51FnfwrrHCXT2L2xYIpZOjkcoW0RhYjN3EHvrS0pU6ktio8N8Gel1Uq04dpBZS4/wd1sTYLRI8MpWWInMulted1N7cAdDXQ2tm6UHSm9qJz11eKrNVYfDL98zNxuy7xosZyPHrE9s2UgW171I6pHMHvsamxioxSXIhSm5Scpcy7svHiVTcZZEOSRL3KNYG3kQQwPMEGtjUzqAUAoBQCgFAcd7XdpdBsnEtcguvRC3fIcv5E0B8oXoD6u9lmzvmuycOH0uhme/LOS5v5A/CgPmTbe2nnmnkuQs0plKnzOQHvsGtWuxHaUsb0bbctlx5MlX2Iyy4zHNNJpHhogqKOGZxlB8Wyq3vNeFC0p0cuPF8z3r3VSthS4LkTuKkkYrQCgFAKAUBB/ygNtGKeCOMjM0LFu8AyrlPvjYeprxq0I1XFy5M9qNeVJSUeZxG5u3p5tqYUJoHxcchA5CwWT0yBq0oWsKWGuKWDevdTq5T4N5PoXfnACTByt9OFWmQ8NY1JIv3MAVPgb8q3r0I1oOm+fryPOhWdGoqi5enMh/GbxRoJGFiESFx4iVrfAWPrXL07Gc2l1bXkjp53sIJtckn5s732N7f+cxYmMapDMREf3JBmt6Nmt4EDlXTWsZRoxjLjg5q6lGVaUo8Mki1IPAsYvCJIpSRQym1wRcaG4PmDqDyoDXvg54/wC4kDqP1cxP4ZRdl/iV/TjWAVfbiR/8QrQd7SD9Hp3yAlAPEkVkGySQMAykEEXBBuCDzBHGgNXtZDEy4hBfKMsy82j1Nx+8hJYd4zjiRWDJtke4BGoOoPnWTB6oBQCgFAUNAQZ8pDblzh8GpGl55PXqxj+c28qAifdTY5xmLgwy/rZFUnuXi7eign0oD6c9p2NXC7IxOWygxdAg7ukGQAehoD5NFAfTvsK2H832asjDr4hjMfs2yxi/dYZv4zQEi0AoBQCgFAKA+XfbjtQT7VkC6iFEh9Vuzfic0Btvk+bCMuNfEsOrh1sv25QQPcub30BKvth2wMPsrEfWmXoFH+bo34c1AfLEk7Hix4Aeiiyj0rCilwNnJvifSvsG2GcPs0SuLNiXMv8AABlj99i3kwrJqSTQCgKWoBagNa+woblkTomJuWiJjJJ4khbBj4kGgPJ2dKOzipB9pY3+OUGsGTETdgAAfOMQPJlUegC2A8BWTB0FAKAUAoDC2ztOPDQSTzG0cal2PlyHeTwFAfIO9e3pMdipcTILFzooNwqjRVHfYc6AlX5Ou7ms2OcaD9DFfmeMh9OqPf3UBe+UXt8WgwSG5/v5be6MH8Rse5aAhvYWzGxOIhgTtSyKg8MxsT5Aa+lAfZuDw6xosaaKihR5KLCgL9AKAUAoBQGg313li2fhZMRKRcAiNCbF3t1VGh4nieQBPKgPkTG4ppZHkc3Z2Z2PixufzoD6b9imw/muy4yws87GdgeQawQfdVTbvJoCNvlCbxiXFR4SM3WAFpLH9Y/K37q2++RyoDhdxd32x2Nhw47LNmkOukaaufcLDxIoD69w8IRQqiyqAAO4AaUBdoBQCgFAKAUAoBQCgFAKA0O+eyHxOGZIwjOCJEWTsM6XKZtDoGs1rWOWx0oCHZ/ZJi8VihnCwQrYPMWDyyG93ew+kSTYaBRYcqAmSRYtnYFuij/R4eJiqDi2UaC/1mPPvNAfLW9+HxLTyz4kh2aTLI66oshFzEDzZBoQL209QJC+T7uozzNj5FskYMcRP0nIszL4KLi/eSORoCfhQFaAUAoBQCgIu9rOwHmmSUxSTRdEYzkTpWjtnaTIn7WX9FGrWIWxJ4agRvuV7MMTjMUHmgkwuFD5mEobMVBB6NQwDEnhmIA1vrwoCafaFtuXB4UJhEHTSXRCSAkSot3kYnQKoHPmR5ED5W2gshkLS5sz9fM17tm1DC41B4g0BPfyf91DDA+NlWzzdWK41EQ1zfxH4KO+gJeoBQCgFAKAUAoBQCgFAKAUAoClqA8TQhgVbUEWNARpP7KcFLiEV2nMcS2SLOoSxYsb2TMbliSc1zzNASRg8IkSLHEoREAVVUWAA4ACgL9AKAUAoBQCgKWoBagOd382NHicI4kvZLSaW1yENka41RiouOdARL7MN0cPtKaXFY3PK4lY5C36M2bQEWuVAAGW9rC3CgJ6SMAAAWAFgBwAHC1Ae6AUAoBQCgFAK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9" descr="data:image/jpeg;base64,/9j/4AAQSkZJRgABAQAAAQABAAD/2wCEAAkGBxQTEhUUEhMWFRUXGRgVGBgXGRgWGhwcFRcfHhcbHBodHCggGhwlHxcaITEhJSkrLi8uGB81ODUsNygtLisBCgoKDg0OGxAQGy8lICYrLTQ4Mi40LSw0LDQ0LCwsLCwrLCwsLCwsLCw3LC8vLCwtLCwsNDQsNCwvLCwsLCwsLP/AABEIAJQA2gMBEQACEQEDEQH/xAAcAAEAAQUBAQAAAAAAAAAAAAAABwEDBAUGAgj/xABGEAACAQIDBAcDCAcFCQAAAAABAgMAEQQSIQUGMUETIjJRYXGBB5GhCBRCUnKSorEjQ1NigrLBFTNjc8IWJDSDk9LT4fD/xAAaAQEAAgMBAAAAAAAAAAAAAAAABAUBAgYD/8QAMxEAAgEDAQUGBgEFAQEAAAAAAAECAwQRBRIhMUFRE2FxkbHRIjKBocHw4RQVQlLxYlP/2gAMAwEAAhEDEQA/AJxoBQHKe0DESJHA0UjRnpdSptp0baHQgi9tDUO+qzpUXOHFY9SXY0YVa2xPhhmm2Jv63CcLKlyDJFoykGxDx3N9RxU3/d51GoanFtRrLZb8vHu9CVX0uSTlRltLpzO+wuKSRFeNgysLgg3BFWmU95VF69ZBS9AL0Bye9m9y4YMkRUyDtMx6kV+bHm1rWS/McKiXN1GisYzJ8EiVbWkqzzwiuLND7O9qHE4rpjI8maKTrNfgsi9leCr5AeteFlVrTq1FV5Y3dOJIvaVGFGDpc873zJKFWRWlaAUAoBQCgFAKAUAoBQCgFAKAUAoBQCgFAKA5zf6DNg2P7NkkPkrdb3Ak+lRrynt0JxXT03kmzqKnXjJ9fXcfO2IE8G0nGH+mwNjorZgTZu4khrHzqBT7GtYp1eS+qxuyvsWE1VpXsuz5+T54ZJmxtszwC8TFM2rRuuYBuel9G5Eg62vVdQ1CdtmCxKK/dxPr2FK5xN/DJmbPvNi34zZfsKq/mCfjW89ZrP5Ul9zzho9FfM2/seIt4sWvDEMftKjf6a1jrFdcUn+9zNpaRbvhlfX3PWI3lxTjKZsoPEoqq3v1t6WreWtVmsKKXn7msNGoxeW2/L8IjPfnBTuBk/uwWbItzfLq8jtwuSeBudb8b1J02tSUm5PMnje+/gl+SPqNKq4pRWIrO5dFzZKfsjwGQkfsoI0PiZDc+o6P4ipGmvblVq9Zen/SPqS2I0qXSP8AH4JNq0KsUAoBQCgFAKAUAoBQCgFAKAUAoBQCgFAKAUBZxcCurI4urAqw7wwsR7jQEMtgeikdX1kQiNmP0uiJyMfEhr+tcfeQdGq6fJN4+p11pONWmqvNrf8AQ91CyTBWAKAUBR1BBBFwbgjwIsa2UsPKMNZWGSF7PMJkwpc8ZnaT0sET8KD3muwsKXZ0Ix+vnvORv6vaXEmdRUwiCgFAKAUAoBQCgFAKAUAoBQCgFAKAUAoBQCgKGgIl29JmxWII4dIQP4QAfiK5bVpZuH3JHUaXFq2WebZzR3kgMoijLyueCwo0h049kG+g5VpT0y4mtrZx47japqVvB4b8t5s8PMrqGQhlYXBHOoNSDhJxaw0ToTU0pReUXBWhsaobwRGYwoJJXFyRHG8lsvHsgk25nlVhT0y4nHaSINTUbeE9hszPnKvEzxMHGVipXUE20qMqTjVUJrG9Z8yR2ilTcoPO5k0bMjVYownYCKF56BRb4Wrtji0ZVAKAUAoBQCgFAKAUAoBQCgFAKAUAoBQCgNHLj1JJTFacgsYkHvCm/voC0+1iurYrDZRykRoSfNzIQPuGgNXi948RI/QwLArFMwlSX5xcfS6JAgL5b6k9m69UgitJ7WPhxnv4G0FHPx5x3HNYvYksK5mUlDc59Te5uS1wGBJubkc65W8tK9OTnNZzzR1VpdUJxUKbxjkzg/7ExeExRxOznVC2bQ2GUP2hroRfX0qztdVp9mo1eK58clbdaVPb2qXB/T9RuN3NnywxFZpA7s7SEjln1I8dbm/jVVf3ELiptwRaWFvOhS2JPP4NlLcqwUgMQQDa9iRobc7cbVEhhNbXDJKmm4tLmcRsLd7aGDnz4eZIyQUMgN+q3Hqkann6V0394obOcPPQ5t6TXcsZWOpI26+6UhhRIVtGosHbQHvNudzr61Vxtri8m6r3Z6/gtJXNCzgqeeHT8+J0K4vFYCMR9TEAWSONs8Zv9UTEEFVGvZNgDci1dBQjVjBRqPL6+5z9d0ZS2qaa7n+DcJtxnGk+EjIOoVmxZ8RZTHlPvqQRy4caTxxMo+xh2t8Y2/OgNrs+YMos+e2hYjKb+IsLHXuoDLoBQCgFAKAUAoBQCgFAKAUAoBQCgMPFGa4EYjAsbu5YkHl+jAGYfxigLS4XEEdbEKD/AIcWX4O70BpNu7ryzOj9OkgS56OaCJgzcjnC9Qi2hKva504WA2GF2ksKKmIQw2FszENET/mAADU/SC+VY8TPgWsbulh5GzAGM88hAB9CCB6VX1tNoVHnGH3e3AsKWp16axnPieJ4sBs9A0zRRAnRpSCSfC/PyqRRs6NL5UeFa8rVX8T8txTBbW2djWyRSwTMRey2zWva44Ei9+HdW87enNYlFHlCvVg8xky9BunhlbNkJ8CxK+7n61GhptvGW1s/klS1K4lHZyetrbzYbDsI2cGTQZFsbZuzmOixjxYgVM24pqLe/kQ1TlJOWDW4/dY4t2ecJCp4CNY3mBFrN05S8Z07K5vBuVbmhvUwMo4Yl9ORSI/6b/GgDJiVuQ8Mg5KyPEfWQMw/BQGepoD1egF6AZqAXoCtAKAUAoBQCgFAKAUAoBQCgFAKA8lAfXjQGnfBthxmwq3QccPcBbf4XJG7l7J4dXiANRvnu3BtjB5A+VlJMb21RwLFXXiO4qdaZBpvZ17PJsI6TY7EGeSFTHhkBZkhVu0VzfSI00AsBzvoBtN7d4pMuTDHKpLI0wte69pY++17F+AIsLm5WBf3boQWyt7LCwtFXm9p7kcTFEFBAHG9+dy3EkniSdSTqa5SdWU5bUnlnURpxitmKwjP2dtWeABYpSqjgjAOo8AD2R4AgDlarCjqteCw8Nd/uQK2l0Kjyljw9jZ/7aYy36jzMT/+b+lTP72//n9/4In9lX+/2/lGNiN6MW+hmy3+oir8Tcj314VNZrPdGKX3/fI9YaPRXzNv7enua6TFSsbtPMT/AJsi/BWAqJLUblv5seGES46fbx/wX13lq7ftJf8ArS/99a/19z/uzf8Ao7f/AEXkXYsXMvZnnH/Nkb+Ymt46ncr/ACNJadbP/BfQzoN48WvCdm8HVG/pepFPWK8eKT/e4jT0ihLhlfvebXCb+TKR0sMcg5tGxjbwsjZg3nnWp1PWab+eLX39iHU0ea+SSf29zpNmb2YeYhQ/RuSAEkGQknkOTHwBNWVG5pVvklkrKtvVpfPFr96m8Br3PErQCgFAKAUAoBQCgFAKAUAoBQFKA0WM2ajYwN1kYwnMyMUJyuuXNbtWzNa97a0wZyZR2MpFpJJZF5qznKfAhbXHgdKwYycjv7IBLHGoAWNNANAMx0AHIWUVzus1M1Yw6L1Oi0enik59X6HMVSFwKyBWAKyBWAKAUArIF6A8vGGBDAEHQg2II8QdCKypNPK4mGsrebPZW3sRhtI3zoP1cpLL5K/aT8QHdyq2ttWqQwqiyvv/AD9fMq7jSqdT4ofC/t++B2WzN84JLCQ9A/C0hAW/hJ2T8DqNBV5Qu6Vf5Hv6c/Io7i0q0PmW7qt6OlBqURitAKAUAoBQCgFAKAUAoBQA0BrmP+9L4wvb0dL/AJigNgTQEW70zZsXKeNiAPIAVyWpT2riX09DrdPhs28TU1XE0UAoBQCgFAKAUAoBQCgFZBk7L2jLhrDDvkUfqz1o+P1L9UfZI41ZW+qVqW6T2l3/AIf/AEr7nTaVbetz6r8rn9jt9g74xzEJMOhlJsAWujE8MrWGp+qQDfQXq/tr6lX+V7+j4/yUFzZVbffJbuq/dx1ANTCIVoBQCgFAKAUAoBQCgFAa7GjLNA/fniv9sBvziFAZ9qAi7evDlMXKDzIYeRH/AKPurkdSpuNxLPPedbp9RSt445bjU1Xk0UAoBQCgFAUZgASTYAXJ7gONbKLfAw3jieYpMwBsRfXUWPurMo7LaEZZWT3WhkUAoChcXtfU6geXH8x7622XjJjaWcFa1Mnl0BBDAEEWIOoIPI1tGWHlBrO46Dd7el8PZJi0kOgvxePl5unhxHK/AX9jqil8Fbz9/cob3S8fHR8vb2JFw+IV1VkYMrAFWBuCDwIPjer3JRl6gFAKAUAoBQCgFAKAxdpYXpIyt8p0KtxyspurW52IBtz4c6As7F2ms8QdbXBZHAN8rxnK638GB8xY1hMy01xMLejYIxUZCtklAOR7XsT3jmL61FurSFdLPFfuCVaXcrdvHB/uSMYiSBmFm4EdzDRh6G49K5GtT7Obg+TZ1dKopwUlzweq8j0F6ylkFbVnAW/gUrAFBvMfFDMyJyJzN5JrbyJt+XOvenui5HjU+JqJkCvBntgVgCgFAZuxtifOpGUHKyRs6Nbg7EBL940YEcwTV3pVuqsKilweF9eP2KjU7h0ZU3Him39OH3yYQB1DCzKSrDmGU2I94NVdei6M3CXFFlRrKrBTjwYrwPUA1nINru1t44RrG5w7Nd15xluMijmL6svO5Yda4a807UHHFOo93J9O7wKbUbBTzVprfzXXvJQilDAEEEEXBGtweBroTni5QCgFAKAUAoBQCgKGsMER7P2lLh5pXhIBMsudW1VgJWtccm7mGvmNK56V9Ut7iaxmOXuOhjYwuLeDziWFvOv2fvxG5VZYpI3bTqjpVJsSbFRmIsDqVFWtvfUq72Yvf3lXc2FWgtqWGjisa6GaYxMGTpZLEajVtfW9791c/qccXMvp6IvtNlm2j+82WarieZOzMA2ImSFDlzG7sOKots5H73BR3FgeVWOnWvb1N/yre/wvqQdQuuwpbuL4e/0JMwm72FRQqQRgD90H866f+npZzso5v+qrYxtMYyDCxLmlWCNeF3CKPeaz2NP/AFXkjX+oq/7vzZhv8zYdWDMO9YGHuOUX9DWHb0msOKMq5rL/ACfmcTvG2FZ4pMIVsVkRlFwQbqVJVtR2W14aeFU2pW9KNLapY44ePAuNOuKs6uzVzw3Z8TWVQl2hWAKAUB2/s3gHRTSc2ly+Sxoth95nP8QrrdKgo20e/P79jldUm5XL7sL8/kwd/tlZJBiVHVfLHL3ZtBG589E+5Xjq1t2kO0jxXp/B7aVdKE3Tlwfqcsa5k6QVgCsg6TcnbnQuMPIf0Tm0RPBGb6F+Ssez3HTmBXSaXe7a7KfFcO9dPFHO6pZbD7WHDn49fqSIKuSnK0AoBQCgFAKAUB5agIYLXLt3vI33pGP9a4y8e1cT8TsrRbNCC7kbrczD58bH3IryH3BR/PVhotPM5T6L1/4V2s1MU4w6vJj7yplxmIt9cH70aE156wkq+f8AyvyeukPND6v8GtqpRaM7HcTYxMbzl3UynKuU5bRxkgcuLMXbyK91ddptHsqCzxe/2+2DlNSrdrXeOC3HT/2Qp7bzN5yuP5SKnkA94TZMMbZ0hRX4Z8ozkdxc9Y++gMxqAjXf7dbIxxMQsgu7WFzE30nA5xt9IcrE87rVX9q3mpTXiuq9/wB8bSwuksUpvwfTu8DmYsYLhXsrHhrdW8Ub6Xlx/OuenReNqO9enidBCrndJYfr4GTXgewoZFDB13s4xADTxfWKzDx6oRvhGnvrp9HqbVBx6P13+5zWr09mspdV/B2mOwqyxvHIuZHUqwPMEa1bFUm1vRE+1dmvhpTE+v0kb66cj9oaAjv8DXJ6jZOhPK+V8PY6qwvFXhh/MuPuYtVxYCgEkenWU2YG3EX77Hn6V6RU4NT4c0avZmnHzJN3cxrZRFM2ZwgdH/axm1mI5Mt8rDvsdM1h2tOW1FPqji6sdibiuTN5evQ8xQCgFAKAUAoDG2lihFFJK3CNGc+SKSfyoD5e2XvfYYSMtlCkiZjrpqF/ox9Kpq+mp9rPjngvUuaOpNKnDpx8CX/YxivnKYrE2spkEEYPJYlzE+pk+A7qm2Vt2FLZ5veyDeXLr1M8lwNRvHtBPnWMYsAI5LOTpayL/SqbVac53KSXFLBc6XVhG2y3wbyWFRnKpHq8jKic9X+l5KLsfBTUG1t3VrKD+v5J1zX7Kk6i6biYcBhlijSNOyihR5KLa+NdmjjTIoBQCgKEUByu3Nx4ZgxitExuSMoaNr/Wj0H3SDUWvZ06r2nul1W5kuheVKK2eMej4fwR9itltDI0T5o5FsSFcstmvlZc3FDY8hqCLXFc7d0qlCezPDXJ4OgtKkK8NqGV1Rc2VgJJZhEkyXYNl6Re0yi+TOp6vVuey3A1taW9O5bg/heMrp9/c0u7idslNLaWceH1PeKw7xOY5UKONbHgR9ZTwK//AGlRrq0qUJYl5km2u6dxHMPI9YLGNBKky6mM3I+sp7a+o4eKr5V6WFz2FZN8HuZ531v21FxXHiv37Eu4XErIiuhurgMp7wRcV15yRhbe2MmKj6N9CDdHHaRuTL/UHQi4PGvOrTjUg4SW5npSqSpyU4veiMtpbOlw7iOYam4Rh2ZLfV7jYXyHUWPEC9cteafUoPK3x6+51FnfwrrHCXT2L2xYIpZOjkcoW0RhYjN3EHvrS0pU6ktio8N8Gel1Uq04dpBZS4/wd1sTYLRI8MpWWInMulted1N7cAdDXQ2tm6UHSm9qJz11eKrNVYfDL98zNxuy7xosZyPHrE9s2UgW171I6pHMHvsamxioxSXIhSm5Scpcy7svHiVTcZZEOSRL3KNYG3kQQwPMEGtjUzqAUAoBQCgFAcd7XdpdBsnEtcguvRC3fIcv5E0B8oXoD6u9lmzvmuycOH0uhme/LOS5v5A/CgPmTbe2nnmnkuQs0plKnzOQHvsGtWuxHaUsb0bbctlx5MlX2Iyy4zHNNJpHhogqKOGZxlB8Wyq3vNeFC0p0cuPF8z3r3VSthS4LkTuKkkYrQCgFAKAUBB/ygNtGKeCOMjM0LFu8AyrlPvjYeprxq0I1XFy5M9qNeVJSUeZxG5u3p5tqYUJoHxcchA5CwWT0yBq0oWsKWGuKWDevdTq5T4N5PoXfnACTByt9OFWmQ8NY1JIv3MAVPgb8q3r0I1oOm+fryPOhWdGoqi5enMh/GbxRoJGFiESFx4iVrfAWPrXL07Gc2l1bXkjp53sIJtckn5s732N7f+cxYmMapDMREf3JBmt6Nmt4EDlXTWsZRoxjLjg5q6lGVaUo8Mki1IPAsYvCJIpSRQym1wRcaG4PmDqDyoDXvg54/wC4kDqP1cxP4ZRdl/iV/TjWAVfbiR/8QrQd7SD9Hp3yAlAPEkVkGySQMAykEEXBBuCDzBHGgNXtZDEy4hBfKMsy82j1Nx+8hJYd4zjiRWDJtke4BGoOoPnWTB6oBQCgFAUNAQZ8pDblzh8GpGl55PXqxj+c28qAifdTY5xmLgwy/rZFUnuXi7eign0oD6c9p2NXC7IxOWygxdAg7ukGQAehoD5NFAfTvsK2H832asjDr4hjMfs2yxi/dYZv4zQEi0AoBQCgFAKA+XfbjtQT7VkC6iFEh9Vuzfic0Btvk+bCMuNfEsOrh1sv25QQPcub30BKvth2wMPsrEfWmXoFH+bo34c1AfLEk7Hix4Aeiiyj0rCilwNnJvifSvsG2GcPs0SuLNiXMv8AABlj99i3kwrJqSTQCgKWoBagNa+woblkTomJuWiJjJJ4khbBj4kGgPJ2dKOzipB9pY3+OUGsGTETdgAAfOMQPJlUegC2A8BWTB0FAKAUAoDC2ztOPDQSTzG0cal2PlyHeTwFAfIO9e3pMdipcTILFzooNwqjRVHfYc6AlX5Ou7ms2OcaD9DFfmeMh9OqPf3UBe+UXt8WgwSG5/v5be6MH8Rse5aAhvYWzGxOIhgTtSyKg8MxsT5Aa+lAfZuDw6xosaaKihR5KLCgL9AKAUAoBQGg313li2fhZMRKRcAiNCbF3t1VGh4nieQBPKgPkTG4ppZHkc3Z2Z2PixufzoD6b9imw/muy4yws87GdgeQawQfdVTbvJoCNvlCbxiXFR4SM3WAFpLH9Y/K37q2++RyoDhdxd32x2Nhw47LNmkOukaaufcLDxIoD69w8IRQqiyqAAO4AaUBdoBQCgFAKAUAoBQCgFAKA0O+eyHxOGZIwjOCJEWTsM6XKZtDoGs1rWOWx0oCHZ/ZJi8VihnCwQrYPMWDyyG93ew+kSTYaBRYcqAmSRYtnYFuij/R4eJiqDi2UaC/1mPPvNAfLW9+HxLTyz4kh2aTLI66oshFzEDzZBoQL209QJC+T7uozzNj5FskYMcRP0nIszL4KLi/eSORoCfhQFaAUAoBQCgIu9rOwHmmSUxSTRdEYzkTpWjtnaTIn7WX9FGrWIWxJ4agRvuV7MMTjMUHmgkwuFD5mEobMVBB6NQwDEnhmIA1vrwoCafaFtuXB4UJhEHTSXRCSAkSot3kYnQKoHPmR5ED5W2gshkLS5sz9fM17tm1DC41B4g0BPfyf91DDA+NlWzzdWK41EQ1zfxH4KO+gJeoBQCgFAKAUAoBQCgFAKAUAoClqA8TQhgVbUEWNARpP7KcFLiEV2nMcS2SLOoSxYsb2TMbliSc1zzNASRg8IkSLHEoREAVVUWAA4ACgL9AKAUAoBQCgKWoBagOd382NHicI4kvZLSaW1yENka41RiouOdARL7MN0cPtKaXFY3PK4lY5C36M2bQEWuVAAGW9rC3CgJ6SMAAAWAFgBwAHC1Ae6AUAoBQCgFAKA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" y="4448903"/>
            <a:ext cx="2712845" cy="18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294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19</cp:revision>
  <dcterms:created xsi:type="dcterms:W3CDTF">2014-09-09T14:56:59Z</dcterms:created>
  <dcterms:modified xsi:type="dcterms:W3CDTF">2021-05-23T16:37:08Z</dcterms:modified>
</cp:coreProperties>
</file>