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8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9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9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3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2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19F7-CC9C-4A2C-9477-FCF5A18EED4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C03A-38FE-4850-A686-02E447AC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jp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microsoft.com/office/2007/relationships/hdphoto" Target="../media/hdphoto1.wdp"/><Relationship Id="rId23" Type="http://schemas.openxmlformats.org/officeDocument/2006/relationships/slide" Target="slide3.xml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0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02" y="3862393"/>
            <a:ext cx="2438405" cy="2069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2" b="94906" l="6667" r="93778">
                        <a14:foregroundMark x1="43333" y1="18231" x2="43333" y2="18231"/>
                        <a14:foregroundMark x1="45111" y1="16086" x2="45111" y2="16086"/>
                        <a14:foregroundMark x1="58000" y1="18767" x2="58000" y2="18767"/>
                        <a14:foregroundMark x1="55333" y1="16086" x2="55333" y2="16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05" y="4198513"/>
            <a:ext cx="1374570" cy="1139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473" r="98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00" y="4493148"/>
            <a:ext cx="1579741" cy="19727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90949" y="408061"/>
            <a:ext cx="6559826" cy="3087757"/>
          </a:xfrm>
          <a:prstGeom prst="roundRect">
            <a:avLst/>
          </a:prstGeom>
          <a:solidFill>
            <a:schemeClr val="accent1">
              <a:alpha val="76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Игра №1</a:t>
            </a:r>
          </a:p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latin typeface="Bookman Old Style" panose="02050604050505020204" pitchFamily="18" charset="0"/>
              </a:rPr>
              <a:t>«</a:t>
            </a:r>
            <a:r>
              <a:rPr lang="ru-RU" sz="3600" b="1" dirty="0" smtClean="0">
                <a:latin typeface="Bookman Old Style" panose="02050604050505020204" pitchFamily="18" charset="0"/>
              </a:rPr>
              <a:t>Веселая ферма</a:t>
            </a:r>
            <a:r>
              <a:rPr lang="ru-RU" sz="3600" b="1" dirty="0" smtClean="0">
                <a:latin typeface="Bookman Old Style" panose="020506040505050202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Угадай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кто как говорит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590749" y="5416474"/>
            <a:ext cx="1957589" cy="1215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hlinkClick r:id="rId8" action="ppaction://hlinksldjump"/>
              </a:rPr>
              <a:t>Начать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0" b="96429" l="1556" r="97111">
                        <a14:foregroundMark x1="12889" y1="25549" x2="12889" y2="25549"/>
                        <a14:foregroundMark x1="16667" y1="26374" x2="16667" y2="26374"/>
                        <a14:backgroundMark x1="57556" y1="22527" x2="57556" y2="22527"/>
                        <a14:backgroundMark x1="73778" y1="18407" x2="73778" y2="18407"/>
                        <a14:backgroundMark x1="78000" y1="18956" x2="78000" y2="18956"/>
                        <a14:backgroundMark x1="78222" y1="26374" x2="78222" y2="26374"/>
                        <a14:backgroundMark x1="77778" y1="31868" x2="77778" y2="31868"/>
                        <a14:backgroundMark x1="78889" y1="32692" x2="41556" y2="11264"/>
                        <a14:backgroundMark x1="88000" y1="59341" x2="88000" y2="59341"/>
                        <a14:backgroundMark x1="17111" y1="59341" x2="17111" y2="59341"/>
                        <a14:backgroundMark x1="38000" y1="73077" x2="38000" y2="73077"/>
                        <a14:backgroundMark x1="55111" y1="73077" x2="55111" y2="73077"/>
                        <a14:backgroundMark x1="42444" y1="87088" x2="42444" y2="87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43" y="2820267"/>
            <a:ext cx="2408154" cy="1947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68" b="96864" l="0" r="100000">
                        <a14:foregroundMark x1="67818" y1="73693" x2="67818" y2="73693"/>
                        <a14:foregroundMark x1="62293" y1="62544" x2="62293" y2="62544"/>
                        <a14:foregroundMark x1="57459" y1="39199" x2="57459" y2="39199"/>
                        <a14:foregroundMark x1="58149" y1="7666" x2="58149" y2="7666"/>
                        <a14:foregroundMark x1="76657" y1="61498" x2="76657" y2="61498"/>
                        <a14:foregroundMark x1="75138" y1="55401" x2="75138" y2="55401"/>
                        <a14:foregroundMark x1="79972" y1="51220" x2="79972" y2="51220"/>
                        <a14:foregroundMark x1="73481" y1="83798" x2="73481" y2="83798"/>
                        <a14:foregroundMark x1="72652" y1="76655" x2="72652" y2="76655"/>
                        <a14:foregroundMark x1="75967" y1="84843" x2="55801" y2="49303"/>
                        <a14:foregroundMark x1="81492" y1="43206" x2="81492" y2="43206"/>
                        <a14:foregroundMark x1="57459" y1="15854" x2="57459" y2="15854"/>
                        <a14:foregroundMark x1="43785" y1="15854" x2="43785" y2="15854"/>
                        <a14:foregroundMark x1="40470" y1="17770" x2="40470" y2="17770"/>
                        <a14:foregroundMark x1="57459" y1="92857" x2="57459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39" y="5363557"/>
            <a:ext cx="1600246" cy="12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1"/>
            <a:ext cx="122820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02" y="3862393"/>
            <a:ext cx="2438405" cy="2069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72" b="94906" l="6667" r="93778">
                        <a14:foregroundMark x1="43333" y1="18231" x2="43333" y2="18231"/>
                        <a14:foregroundMark x1="45111" y1="16086" x2="45111" y2="16086"/>
                        <a14:foregroundMark x1="58000" y1="18767" x2="58000" y2="18767"/>
                        <a14:foregroundMark x1="55333" y1="16086" x2="55333" y2="16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05" y="4198513"/>
            <a:ext cx="1374570" cy="1139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473" r="98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00" y="4493148"/>
            <a:ext cx="1579741" cy="197271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86366" y="373488"/>
            <a:ext cx="740070" cy="6825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477395" y="373487"/>
            <a:ext cx="750650" cy="7083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456772" y="373487"/>
            <a:ext cx="772732" cy="6825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1" name="002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3308" y="1150514"/>
            <a:ext cx="609600" cy="609600"/>
          </a:xfrm>
          <a:prstGeom prst="rect">
            <a:avLst/>
          </a:prstGeom>
        </p:spPr>
      </p:pic>
      <p:pic>
        <p:nvPicPr>
          <p:cNvPr id="22" name="0100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614770" y="2823403"/>
            <a:ext cx="609600" cy="609600"/>
          </a:xfrm>
          <a:prstGeom prst="rect">
            <a:avLst/>
          </a:prstGeom>
        </p:spPr>
      </p:pic>
      <p:pic>
        <p:nvPicPr>
          <p:cNvPr id="23" name="0391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91425" y="1147201"/>
            <a:ext cx="609600" cy="60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034" y="5010127"/>
            <a:ext cx="1603387" cy="12680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43471" y="2823403"/>
            <a:ext cx="2408129" cy="1944793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335210" y="1828802"/>
            <a:ext cx="938852" cy="397566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77395" y="1828802"/>
            <a:ext cx="841735" cy="397566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9468" y="1819749"/>
            <a:ext cx="853514" cy="4999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Овал 1"/>
          <p:cNvSpPr/>
          <p:nvPr/>
        </p:nvSpPr>
        <p:spPr>
          <a:xfrm>
            <a:off x="3437434" y="359908"/>
            <a:ext cx="791656" cy="7354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" name="rzhanie-i-fyrkane-loshadi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33262" y="3147391"/>
            <a:ext cx="609600" cy="6096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579733" y="1828802"/>
            <a:ext cx="859745" cy="397566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39478" y="323090"/>
            <a:ext cx="781878" cy="7421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2" name="гусь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638260" y="1130837"/>
            <a:ext cx="609600" cy="6096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525617" y="1828802"/>
            <a:ext cx="834887" cy="417842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0266727" y="5981228"/>
            <a:ext cx="1693888" cy="969262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3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7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8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6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43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27" grpId="0" animBg="1"/>
      <p:bldP spid="2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75751" y="1"/>
            <a:ext cx="5716249" cy="6858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7213" r="24436" b="2514"/>
          <a:stretch/>
        </p:blipFill>
        <p:spPr>
          <a:xfrm>
            <a:off x="-89941" y="0"/>
            <a:ext cx="6685612" cy="6880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28" b="20743" l="79069" r="95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2" t="6776" r="2866" b="77705"/>
          <a:stretch/>
        </p:blipFill>
        <p:spPr>
          <a:xfrm>
            <a:off x="1753849" y="4922846"/>
            <a:ext cx="1295625" cy="1372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99" b="67788" l="76773" r="97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84" t="52896" r="1347" b="31804"/>
          <a:stretch/>
        </p:blipFill>
        <p:spPr>
          <a:xfrm>
            <a:off x="9939906" y="4287185"/>
            <a:ext cx="2409697" cy="23984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67" b="53778" l="79512" r="95976">
                        <a14:foregroundMark x1="87561" y1="42578" x2="87561" y2="42578"/>
                        <a14:foregroundMark x1="89390" y1="42489" x2="89390" y2="4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35" t="37732" r="2954" b="46749"/>
          <a:stretch/>
        </p:blipFill>
        <p:spPr bwMode="auto">
          <a:xfrm>
            <a:off x="-484769" y="4370312"/>
            <a:ext cx="2453477" cy="252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53" b="98189" l="78901" r="97518">
                        <a14:foregroundMark x1="83511" y1="87063" x2="83511" y2="87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2" t="83279" b="2076"/>
          <a:stretch/>
        </p:blipFill>
        <p:spPr>
          <a:xfrm>
            <a:off x="9732631" y="73543"/>
            <a:ext cx="3366803" cy="290809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800" b="83556" l="76829" r="984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35" t="67459" r="2954" b="16270"/>
          <a:stretch/>
        </p:blipFill>
        <p:spPr bwMode="auto">
          <a:xfrm>
            <a:off x="7431885" y="-100673"/>
            <a:ext cx="1552506" cy="16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" y="2143593"/>
            <a:ext cx="1034321" cy="8469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52865" y="1842856"/>
            <a:ext cx="1004342" cy="9153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17364" y="838510"/>
            <a:ext cx="1064301" cy="943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53849" y="3215388"/>
            <a:ext cx="1079292" cy="10717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52865" y="5996067"/>
            <a:ext cx="1139253" cy="8619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70813" y="4461187"/>
            <a:ext cx="1184223" cy="9233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71549" y="1148771"/>
            <a:ext cx="7106765" cy="4272742"/>
          </a:xfrm>
          <a:prstGeom prst="roundRect">
            <a:avLst/>
          </a:prstGeom>
          <a:solidFill>
            <a:schemeClr val="accent1">
              <a:alpha val="63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Игра №2</a:t>
            </a:r>
          </a:p>
          <a:p>
            <a:pPr lvl="0" algn="ctr"/>
            <a:r>
              <a:rPr lang="ru-RU" sz="3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«Лесные прятки»</a:t>
            </a:r>
          </a:p>
          <a:p>
            <a:pPr lvl="0" algn="ctr"/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rPr>
              <a:t> 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rPr>
              <a:t>Угадай кто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rPr>
              <a:t>спрятался. </a:t>
            </a:r>
          </a:p>
          <a:p>
            <a:pPr lvl="0" algn="ctr"/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rPr>
              <a:t>Нажми на ответ и проверь себя!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21902" y="4132849"/>
            <a:ext cx="2728209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  <a:hlinkClick r:id="rId10" action="ppaction://hlinksldjump"/>
              </a:rPr>
              <a:t>НАЧАТЬ</a:t>
            </a:r>
            <a:endParaRPr lang="ru-RU" sz="2800" b="1" dirty="0">
              <a:solidFill>
                <a:schemeClr val="accent5"/>
              </a:solidFill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844" b="38489" l="75610" r="99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2" t="22951" b="61967"/>
          <a:stretch/>
        </p:blipFill>
        <p:spPr bwMode="auto">
          <a:xfrm>
            <a:off x="8208138" y="4856811"/>
            <a:ext cx="2495545" cy="21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75751" y="1"/>
            <a:ext cx="5716249" cy="6858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7213" r="24436" b="2514"/>
          <a:stretch/>
        </p:blipFill>
        <p:spPr>
          <a:xfrm>
            <a:off x="-89941" y="0"/>
            <a:ext cx="6685612" cy="6880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28" b="20743" l="79069" r="95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2" t="6776" r="2866" b="77705"/>
          <a:stretch/>
        </p:blipFill>
        <p:spPr>
          <a:xfrm>
            <a:off x="9212480" y="3446361"/>
            <a:ext cx="1295625" cy="1372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99" b="67788" l="76773" r="97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84" t="52896" r="1347" b="31804"/>
          <a:stretch/>
        </p:blipFill>
        <p:spPr>
          <a:xfrm>
            <a:off x="10012458" y="3723633"/>
            <a:ext cx="2409697" cy="23984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67" b="53778" l="79512" r="95976">
                        <a14:foregroundMark x1="87561" y1="42578" x2="87561" y2="42578"/>
                        <a14:foregroundMark x1="89390" y1="42489" x2="89390" y2="4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35" t="37732" r="2954" b="46749"/>
          <a:stretch/>
        </p:blipFill>
        <p:spPr bwMode="auto">
          <a:xfrm>
            <a:off x="9738523" y="520908"/>
            <a:ext cx="2453477" cy="252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44" b="38489" l="75610" r="99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2" t="22951" b="61967"/>
          <a:stretch/>
        </p:blipFill>
        <p:spPr bwMode="auto">
          <a:xfrm>
            <a:off x="6800510" y="2143592"/>
            <a:ext cx="2495545" cy="21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53" b="98189" l="78901" r="97518">
                        <a14:foregroundMark x1="83511" y1="87063" x2="83511" y2="87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2" t="83279" b="2076"/>
          <a:stretch/>
        </p:blipFill>
        <p:spPr>
          <a:xfrm>
            <a:off x="8040512" y="520908"/>
            <a:ext cx="3366803" cy="290809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800" b="83556" l="76829" r="984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35" t="67459" r="2954" b="16270"/>
          <a:stretch/>
        </p:blipFill>
        <p:spPr bwMode="auto">
          <a:xfrm>
            <a:off x="7450111" y="4789014"/>
            <a:ext cx="1552506" cy="16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" y="2143593"/>
            <a:ext cx="1034321" cy="8469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52865" y="1842856"/>
            <a:ext cx="1004342" cy="9153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17364" y="838510"/>
            <a:ext cx="1064301" cy="943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53849" y="3215388"/>
            <a:ext cx="1079292" cy="10717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52865" y="5996067"/>
            <a:ext cx="1139253" cy="8619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70813" y="4461187"/>
            <a:ext cx="1184223" cy="9233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7" name="Стрелка вправо 16">
            <a:hlinkClick r:id="rId12" action="ppaction://hlinksldjump"/>
          </p:cNvPr>
          <p:cNvSpPr/>
          <p:nvPr/>
        </p:nvSpPr>
        <p:spPr>
          <a:xfrm>
            <a:off x="10508105" y="6086886"/>
            <a:ext cx="1476487" cy="762742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369E-6 3.06358E-6 L -0.55985 -0.117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3" y="-58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644E-6 4.62428E-6 L -0.52546 -0.002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3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9726E-6 1.7341E-7 L -0.27784 -0.726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9" y="-36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32 0.0874 L -0.80357 -0.122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19" y="-104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828E-6 2.54335E-6 L -0.58539 0.32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69" y="16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359E-6 3.00578E-6 L -0.54018 0.47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6" y="23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57</Words>
  <Application>Microsoft Office PowerPoint</Application>
  <PresentationFormat>Произвольный</PresentationFormat>
  <Paragraphs>31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subject>1 узнай чей голос 2. кто спрятался в лесу</dc:subject>
  <dc:creator>User; Качалова Ю.В.</dc:creator>
  <cp:keywords>икт презентация игры</cp:keywords>
  <cp:lastModifiedBy>дом</cp:lastModifiedBy>
  <cp:revision>26</cp:revision>
  <dcterms:created xsi:type="dcterms:W3CDTF">2020-02-11T09:34:32Z</dcterms:created>
  <dcterms:modified xsi:type="dcterms:W3CDTF">2020-02-14T10:37:31Z</dcterms:modified>
  <cp:category>интерактивыне игры</cp:category>
</cp:coreProperties>
</file>