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2" r:id="rId3"/>
    <p:sldId id="293" r:id="rId4"/>
    <p:sldId id="283" r:id="rId5"/>
    <p:sldId id="284" r:id="rId6"/>
    <p:sldId id="286" r:id="rId7"/>
    <p:sldId id="287" r:id="rId8"/>
    <p:sldId id="298" r:id="rId9"/>
    <p:sldId id="299" r:id="rId10"/>
    <p:sldId id="294" r:id="rId11"/>
    <p:sldId id="295" r:id="rId12"/>
    <p:sldId id="256" r:id="rId13"/>
    <p:sldId id="257" r:id="rId14"/>
    <p:sldId id="291" r:id="rId15"/>
    <p:sldId id="258" r:id="rId16"/>
    <p:sldId id="289" r:id="rId17"/>
    <p:sldId id="290" r:id="rId18"/>
    <p:sldId id="29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D647FC-8DBD-4EAE-8A20-A7A971B50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A44A78-DE92-4286-A916-6A164694A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59734A-CBFA-41A1-969D-6A711458D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1911-3384-412C-AE92-091F98E5D2D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852F9A-F1DE-4C47-AF7D-123FD616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FAC0F4-F8FE-480B-A7D6-A810346C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87EF-930A-450B-9E99-C20C36251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19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D60FD9-9997-4545-ACDD-F5D4CE899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A581E42-AB7E-4F39-BDB2-4AC65DDAE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82C1A6-5D53-4A45-8771-17A81241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1911-3384-412C-AE92-091F98E5D2D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2870D4-1AB1-4DDA-8AAC-409C4AC6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F12316-44AB-45A7-90FE-62773715A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87EF-930A-450B-9E99-C20C36251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03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8E6B6DE-4B80-483E-B8D5-2A04765BA2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3FE685C-5771-4F2D-8A11-3C14474E0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0C62D8-EDA5-41AB-A896-9F959266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1911-3384-412C-AE92-091F98E5D2D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845910-CBB2-4975-A6D0-B3E2D2BB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3C1B32-8CA2-410D-BF1E-07344186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87EF-930A-450B-9E99-C20C36251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09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DDBF9B-8CE3-4ED6-8428-D031816A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BAAA7C-DFE7-4BA0-B256-63A69F9EE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5915DE-A220-45BF-B875-1CA18CA8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1911-3384-412C-AE92-091F98E5D2D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BB0FCF-E878-4000-A2F0-E9D3CC34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D1E646-B16F-446C-8E9E-3F977405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87EF-930A-450B-9E99-C20C36251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68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6C7FC9-293E-47C3-8B37-79F62D79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818334A-4BCB-4960-ACEB-F4A966825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EE5A59-82E0-4F84-BCBC-12C6C488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1911-3384-412C-AE92-091F98E5D2D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50F809-D7B2-4897-8A26-3518CCD7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A272B5-77AD-4CB8-BE38-D41F6F82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87EF-930A-450B-9E99-C20C36251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03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991F8C-8C8D-41A6-984C-205AA65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D02D6F-BE0F-4E06-9659-D83066922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20221FE-0D81-4A1F-9E60-E27099A80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8F8B540-7735-4AA3-890F-6928C2C9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1911-3384-412C-AE92-091F98E5D2D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E839E33-8D7A-4A57-869C-30B9EAB5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96D97F-747E-48B9-AC5E-40AF2CC1F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87EF-930A-450B-9E99-C20C36251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00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25369A-D541-4918-87E1-6888136D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913464-BB36-4B47-9F83-128AD6876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FE8D19F-18F9-468D-BE7C-476CC2ED7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51F242F-76FA-441B-968A-EC8B6ABFC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E9184B9-28DF-4B24-AC19-82C489A5C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88EE22-F7FD-414A-B28B-D1FCF52B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1911-3384-412C-AE92-091F98E5D2D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8D1CCFA-5670-4BFB-B209-1FD63DAF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8FE6F4A-B6D8-4605-89C2-AC07697D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87EF-930A-450B-9E99-C20C36251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563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B72B6A-5DCD-4DC1-9BF0-09779F9D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B6E97C-7412-437F-8006-3E83DD3C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1911-3384-412C-AE92-091F98E5D2D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0B79874-83EC-483A-B0B7-A9B19463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5A92676-0734-4985-BBED-B2073235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87EF-930A-450B-9E99-C20C36251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789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5EE8E4-29C8-4A66-9B31-449D7DB4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1911-3384-412C-AE92-091F98E5D2D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CD8A254-3802-4895-9241-093E1C4E8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D778C4-2AA1-416D-8022-4961B282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87EF-930A-450B-9E99-C20C36251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606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7FE25D-17B2-41A7-A074-DDD77224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0E76D9-D5BF-4E91-A84F-CFB321DD9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4A447AE-920C-46FE-8569-EE8188D02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35F607-0AC0-4015-A188-64B17FA4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1911-3384-412C-AE92-091F98E5D2D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37538E-8678-48C6-B4C4-24D52921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BA0B68A-E0CD-4F95-83F3-1C15DC9A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87EF-930A-450B-9E99-C20C36251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34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AEA2A1-6541-47DD-BA87-2A6083241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A26AFBD-F917-467A-959D-B4780DE32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4312F9E-088D-41EC-A8CC-2613CCF6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966E336-59BA-434A-81C7-F1F9C150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1911-3384-412C-AE92-091F98E5D2D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018B81-A9B7-4D12-8B34-CD95FA79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8A2363-54FA-4775-A7B8-618E39EB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87EF-930A-450B-9E99-C20C36251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44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924242-0299-469E-9A50-583499A4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7FB646F-5F49-4816-B685-5E9621F1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974300-9903-45AB-B111-E01617E08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01911-3384-412C-AE92-091F98E5D2D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A744D1-ADA3-4F68-BB8C-E3FB9CB58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DF85CA-59C5-4C8E-ABB9-5ED51D728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87EF-930A-450B-9E99-C20C36251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90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8DF5E7-2BCF-487A-8847-29D91B84D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392" y="685075"/>
            <a:ext cx="5832306" cy="17104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2959335-264A-4F6C-84AD-E3A438AE8258}"/>
              </a:ext>
            </a:extLst>
          </p:cNvPr>
          <p:cNvSpPr/>
          <p:nvPr/>
        </p:nvSpPr>
        <p:spPr>
          <a:xfrm>
            <a:off x="3774307" y="-84366"/>
            <a:ext cx="5290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Georgia" panose="02040502050405020303" pitchFamily="18" charset="0"/>
              </a:rPr>
              <a:t>Логопедический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D1E950D-61F7-43F9-A69A-82DCBF982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307" y="4292373"/>
            <a:ext cx="5376391" cy="271590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99B941-6CC1-4DFB-A19D-EBAD2316E1FE}"/>
              </a:ext>
            </a:extLst>
          </p:cNvPr>
          <p:cNvSpPr/>
          <p:nvPr/>
        </p:nvSpPr>
        <p:spPr>
          <a:xfrm>
            <a:off x="1561815" y="2970956"/>
            <a:ext cx="9653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страну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ГРАММАТИКУ»</a:t>
            </a:r>
          </a:p>
        </p:txBody>
      </p:sp>
    </p:spTree>
    <p:extLst>
      <p:ext uri="{BB962C8B-B14F-4D97-AF65-F5344CB8AC3E}">
        <p14:creationId xmlns:p14="http://schemas.microsoft.com/office/powerpoint/2010/main" xmlns="" val="9901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BF2DE38-ED6A-4254-98B4-9358C4C88937}"/>
              </a:ext>
            </a:extLst>
          </p:cNvPr>
          <p:cNvSpPr/>
          <p:nvPr/>
        </p:nvSpPr>
        <p:spPr>
          <a:xfrm>
            <a:off x="4045503" y="-441825"/>
            <a:ext cx="410099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</a:p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«Собери бусы» </a:t>
            </a:r>
            <a:endParaRPr lang="ru-RU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C4F68846-48A2-40BA-8448-834657F139DB}"/>
              </a:ext>
            </a:extLst>
          </p:cNvPr>
          <p:cNvSpPr/>
          <p:nvPr/>
        </p:nvSpPr>
        <p:spPr>
          <a:xfrm>
            <a:off x="2081208" y="2785686"/>
            <a:ext cx="2909454" cy="288332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1661F5-D6DE-4693-BC69-6E1469BBA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11" y="3429000"/>
            <a:ext cx="2296648" cy="1534643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B9C0EA78-6D1C-4B9D-9CBC-DB0F25D72E08}"/>
              </a:ext>
            </a:extLst>
          </p:cNvPr>
          <p:cNvSpPr/>
          <p:nvPr/>
        </p:nvSpPr>
        <p:spPr>
          <a:xfrm>
            <a:off x="6816448" y="2667599"/>
            <a:ext cx="2909454" cy="2883321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FEC1C8-4DB7-49FE-8ED0-881B37FA3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1873" b="14104"/>
          <a:stretch/>
        </p:blipFill>
        <p:spPr>
          <a:xfrm>
            <a:off x="7185914" y="3241640"/>
            <a:ext cx="2170521" cy="17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30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A9EB92-E2EC-419F-B155-AEAD92A819C8}"/>
              </a:ext>
            </a:extLst>
          </p:cNvPr>
          <p:cNvSpPr/>
          <p:nvPr/>
        </p:nvSpPr>
        <p:spPr>
          <a:xfrm>
            <a:off x="3400871" y="269375"/>
            <a:ext cx="515339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«Назови слово </a:t>
            </a:r>
          </a:p>
          <a:p>
            <a:pPr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первым звукам»</a:t>
            </a:r>
            <a:endParaRPr lang="ru-RU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668BD91-901E-4D05-B821-020EEFDCC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8" t="3477" r="2652" b="30029"/>
          <a:stretch/>
        </p:blipFill>
        <p:spPr>
          <a:xfrm>
            <a:off x="3195782" y="3696523"/>
            <a:ext cx="6363853" cy="27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3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211B2879-3E54-4A12-978F-451B5E8851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44922" y="23876"/>
            <a:ext cx="9088582" cy="7155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«Составь слово по первым звукам»</a:t>
            </a:r>
            <a:b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https://clipart-best.com/img/stork/stork-clip-art-2.png">
            <a:extLst>
              <a:ext uri="{FF2B5EF4-FFF2-40B4-BE49-F238E27FC236}">
                <a16:creationId xmlns:a16="http://schemas.microsoft.com/office/drawing/2014/main" xmlns="" id="{8811F378-4865-445F-B910-8387F95FD54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713" y="2371272"/>
            <a:ext cx="1881188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artinkived.ru/wp-content/uploads/2021/10/zajchik-iz-multika.jpg">
            <a:extLst>
              <a:ext uri="{FF2B5EF4-FFF2-40B4-BE49-F238E27FC236}">
                <a16:creationId xmlns:a16="http://schemas.microsoft.com/office/drawing/2014/main" xmlns="" id="{88AFA115-F3C9-45DE-8A0B-174B69E2A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4922" y="2513529"/>
            <a:ext cx="1641267" cy="18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lipart-best.com/img/drum/drum-clip-art-15.png">
            <a:extLst>
              <a:ext uri="{FF2B5EF4-FFF2-40B4-BE49-F238E27FC236}">
                <a16:creationId xmlns:a16="http://schemas.microsoft.com/office/drawing/2014/main" xmlns="" id="{6E7CF69A-DB91-479F-98B4-E9CE557E9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9136" y="2545446"/>
            <a:ext cx="1641267" cy="154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0.liveinternet.ru/images/attach/c/7/97/558/97558960_utka.png">
            <a:extLst>
              <a:ext uri="{FF2B5EF4-FFF2-40B4-BE49-F238E27FC236}">
                <a16:creationId xmlns:a16="http://schemas.microsoft.com/office/drawing/2014/main" xmlns="" id="{3D4CAD68-7459-4FDD-8127-5868BC84E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6214" y="2438194"/>
            <a:ext cx="2003713" cy="19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pinimg.com/736x/0e/4d/73/0e4d73b56e054cbfde3f5c7b111cd224.jpg">
            <a:extLst>
              <a:ext uri="{FF2B5EF4-FFF2-40B4-BE49-F238E27FC236}">
                <a16:creationId xmlns:a16="http://schemas.microsoft.com/office/drawing/2014/main" xmlns="" id="{8FFD15CD-06D6-422C-AC24-107A434E7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9927" y="2387690"/>
            <a:ext cx="1881188" cy="201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kvik.ru/upload/resize_cache/iblock/134/801_610_1/53548_1.jpg">
            <a:extLst>
              <a:ext uri="{FF2B5EF4-FFF2-40B4-BE49-F238E27FC236}">
                <a16:creationId xmlns:a16="http://schemas.microsoft.com/office/drawing/2014/main" xmlns="" id="{A6C13F0D-0743-4060-9EF4-FD9751670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09" t="20780" r="7500" b="21384"/>
          <a:stretch/>
        </p:blipFill>
        <p:spPr bwMode="auto">
          <a:xfrm>
            <a:off x="9785431" y="2836335"/>
            <a:ext cx="1727496" cy="118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335706D-4848-4134-BCFE-65FD779CF6F8}"/>
              </a:ext>
            </a:extLst>
          </p:cNvPr>
          <p:cNvSpPr/>
          <p:nvPr/>
        </p:nvSpPr>
        <p:spPr>
          <a:xfrm>
            <a:off x="4486043" y="5064875"/>
            <a:ext cx="24753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Georgia" panose="02040502050405020303" pitchFamily="18" charset="0"/>
              </a:rPr>
              <a:t>Азбука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17" name="Рисунок 16" descr="http://dc5-kolosok.ucoz.ru/kqklzd_qouh.png">
            <a:extLst>
              <a:ext uri="{FF2B5EF4-FFF2-40B4-BE49-F238E27FC236}">
                <a16:creationId xmlns:a16="http://schemas.microsoft.com/office/drawing/2014/main" xmlns="" id="{BB918312-66C0-4601-8C25-13E245A3832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823" y="148391"/>
            <a:ext cx="1574099" cy="145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9328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41ED443-F262-4F8A-8EE4-E942E411E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703" y="258618"/>
            <a:ext cx="1969893" cy="156394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ECE33EC-7524-4C65-90D8-4177FA5DC495}"/>
              </a:ext>
            </a:extLst>
          </p:cNvPr>
          <p:cNvSpPr/>
          <p:nvPr/>
        </p:nvSpPr>
        <p:spPr>
          <a:xfrm>
            <a:off x="772377" y="1591025"/>
            <a:ext cx="1186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  <a:latin typeface="Arial Black" panose="020B0A04020102020204" pitchFamily="34" charset="0"/>
              </a:rPr>
              <a:t>«</a:t>
            </a:r>
            <a:r>
              <a:rPr lang="ru-RU" sz="14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Умейки</a:t>
            </a:r>
            <a:r>
              <a:rPr lang="ru-RU" sz="1400" dirty="0">
                <a:solidFill>
                  <a:schemeClr val="accent1"/>
                </a:solidFill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2902B36-DA5D-4462-9042-C8ABC4BED240}"/>
              </a:ext>
            </a:extLst>
          </p:cNvPr>
          <p:cNvSpPr/>
          <p:nvPr/>
        </p:nvSpPr>
        <p:spPr>
          <a:xfrm>
            <a:off x="4239491" y="1132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«Составь слово по первым звукам»</a:t>
            </a:r>
          </a:p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pic>
        <p:nvPicPr>
          <p:cNvPr id="2050" name="Picture 2" descr="https://ds05.infourok.ru/uploads/ex/12ff/00153526-ce5c3e73/hello_html_4274c0c9.jpg">
            <a:extLst>
              <a:ext uri="{FF2B5EF4-FFF2-40B4-BE49-F238E27FC236}">
                <a16:creationId xmlns:a16="http://schemas.microsoft.com/office/drawing/2014/main" xmlns="" id="{E77FBF2D-8ABC-42DD-A103-F3532404B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18" y="2283402"/>
            <a:ext cx="2291195" cy="229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sd.multiurok.ru/html/2021/02/28/s_603bd4fce3d51/1646791_5.jpeg">
            <a:extLst>
              <a:ext uri="{FF2B5EF4-FFF2-40B4-BE49-F238E27FC236}">
                <a16:creationId xmlns:a16="http://schemas.microsoft.com/office/drawing/2014/main" xmlns="" id="{337F25F2-CF03-4F2D-B702-453819793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91" r="10757"/>
          <a:stretch/>
        </p:blipFill>
        <p:spPr bwMode="auto">
          <a:xfrm rot="6071507">
            <a:off x="3031223" y="2651099"/>
            <a:ext cx="2052008" cy="153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lipart-best.com/img/cooking-pot/cooking-pot-clip-art-11.png">
            <a:extLst>
              <a:ext uri="{FF2B5EF4-FFF2-40B4-BE49-F238E27FC236}">
                <a16:creationId xmlns:a16="http://schemas.microsoft.com/office/drawing/2014/main" xmlns="" id="{B117C2FE-3E45-407C-85ED-723BBFEF7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7301" y="2527956"/>
            <a:ext cx="2117397" cy="16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fs.znanio.ru/d5af0e/e2/55/72e172ad0ae85a003c54c9062acab22edd.jpg">
            <a:extLst>
              <a:ext uri="{FF2B5EF4-FFF2-40B4-BE49-F238E27FC236}">
                <a16:creationId xmlns:a16="http://schemas.microsoft.com/office/drawing/2014/main" xmlns="" id="{31DAED25-A06E-40F8-8B4F-19B2B6075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79" t="23200" r="18227" b="11515"/>
          <a:stretch/>
        </p:blipFill>
        <p:spPr bwMode="auto">
          <a:xfrm>
            <a:off x="7656984" y="2467421"/>
            <a:ext cx="2320560" cy="17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atherineasquithgallery.com/uploads/posts/2021-03/1614555610_4-p-kartinka-ananasa-na-belom-fone-4.jpg">
            <a:extLst>
              <a:ext uri="{FF2B5EF4-FFF2-40B4-BE49-F238E27FC236}">
                <a16:creationId xmlns:a16="http://schemas.microsoft.com/office/drawing/2014/main" xmlns="" id="{14ED7DC1-4D4E-4297-8D62-922A5B978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96" t="3771" r="29899" b="6128"/>
          <a:stretch/>
        </p:blipFill>
        <p:spPr bwMode="auto">
          <a:xfrm>
            <a:off x="10244451" y="2115127"/>
            <a:ext cx="1297784" cy="217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0AC4820-E449-4D27-BEB0-DBC2E0AC3BFD}"/>
              </a:ext>
            </a:extLst>
          </p:cNvPr>
          <p:cNvSpPr/>
          <p:nvPr/>
        </p:nvSpPr>
        <p:spPr>
          <a:xfrm>
            <a:off x="4880800" y="5400226"/>
            <a:ext cx="21339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Georgia" panose="02040502050405020303" pitchFamily="18" charset="0"/>
              </a:rPr>
              <a:t>Буква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4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D1CE611-5F2D-4F2E-8C2D-65C864439D94}"/>
              </a:ext>
            </a:extLst>
          </p:cNvPr>
          <p:cNvSpPr/>
          <p:nvPr/>
        </p:nvSpPr>
        <p:spPr>
          <a:xfrm>
            <a:off x="193964" y="843677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just">
              <a:spcAft>
                <a:spcPts val="0"/>
              </a:spcAft>
            </a:pP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 – подняться, потянуться,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Два – нагнуться, разогнуться,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 – в ладоши три хлопка,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Головою три кивка.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четыре – руки шире,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Пять – руками помахать,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Шесть – присесть </a:t>
            </a:r>
          </a:p>
          <a:p>
            <a:pPr indent="450850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сразу встать.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когда скажу я «семь» -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места садиться всем!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5B2EAE1-901B-4FEE-B670-B4A6C1C48749}"/>
              </a:ext>
            </a:extLst>
          </p:cNvPr>
          <p:cNvSpPr/>
          <p:nvPr/>
        </p:nvSpPr>
        <p:spPr>
          <a:xfrm>
            <a:off x="1357349" y="0"/>
            <a:ext cx="35130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</a:p>
          <a:p>
            <a:pPr algn="ctr" fontAlgn="base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«Говори и делай»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D0F1AA6-CDBB-4624-930D-8AC28FFDF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968" y="1351532"/>
            <a:ext cx="4601767" cy="449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7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E2D28BE-4F51-4134-A9A2-54D7FF39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486" y="1539712"/>
            <a:ext cx="5507182" cy="766009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</a:t>
            </a:r>
            <a:b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«Звуковой анализ»</a:t>
            </a:r>
            <a:b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17DE2FFC-A91E-455C-8A92-B521B8E646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705755" y="2712957"/>
            <a:ext cx="2823135" cy="2262919"/>
          </a:xfrm>
          <a:prstGeom prst="rect">
            <a:avLst/>
          </a:prstGeom>
        </p:spPr>
      </p:pic>
      <p:pic>
        <p:nvPicPr>
          <p:cNvPr id="3074" name="Picture 2" descr="https://udoba.org/sites/default/files/h5p/content/16243/images/image-61812f2105764.png">
            <a:extLst>
              <a:ext uri="{FF2B5EF4-FFF2-40B4-BE49-F238E27FC236}">
                <a16:creationId xmlns:a16="http://schemas.microsoft.com/office/drawing/2014/main" xmlns="" id="{137AE8A6-3425-4BA0-BC5B-CE8C02638D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765" y="2850497"/>
            <a:ext cx="2836356" cy="226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dc5-kolosok.ucoz.ru/kqklzd_qouh.png">
            <a:extLst>
              <a:ext uri="{FF2B5EF4-FFF2-40B4-BE49-F238E27FC236}">
                <a16:creationId xmlns:a16="http://schemas.microsoft.com/office/drawing/2014/main" xmlns="" id="{324696D8-9448-400B-B774-A079B2C774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87" y="142868"/>
            <a:ext cx="2039456" cy="191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FB56EBA-19B6-4B19-A1CE-02D0748A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8234" y="257580"/>
            <a:ext cx="1969893" cy="156394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FBDCA8-6D12-4B11-8894-56F6A7F004AC}"/>
              </a:ext>
            </a:extLst>
          </p:cNvPr>
          <p:cNvSpPr/>
          <p:nvPr/>
        </p:nvSpPr>
        <p:spPr>
          <a:xfrm>
            <a:off x="10489032" y="1539712"/>
            <a:ext cx="1186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  <a:latin typeface="Arial Black" panose="020B0A04020102020204" pitchFamily="34" charset="0"/>
              </a:rPr>
              <a:t>«</a:t>
            </a:r>
            <a:r>
              <a:rPr lang="ru-RU" sz="14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Умейки</a:t>
            </a:r>
            <a:r>
              <a:rPr lang="ru-RU" sz="1400" dirty="0">
                <a:solidFill>
                  <a:schemeClr val="accent1"/>
                </a:solidFill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79E722C-E32C-4A41-859A-E2F9FE043398}"/>
              </a:ext>
            </a:extLst>
          </p:cNvPr>
          <p:cNvSpPr/>
          <p:nvPr/>
        </p:nvSpPr>
        <p:spPr>
          <a:xfrm>
            <a:off x="1259414" y="5658192"/>
            <a:ext cx="1374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Ластик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469A8CD-0F3D-493A-8929-12DBF9F8FDBA}"/>
              </a:ext>
            </a:extLst>
          </p:cNvPr>
          <p:cNvSpPr/>
          <p:nvPr/>
        </p:nvSpPr>
        <p:spPr>
          <a:xfrm>
            <a:off x="9183957" y="5565998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Книга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99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1E59835-508B-46D1-B483-5A982E16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94" y="29048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>
                <a:latin typeface="Georgia" panose="02040502050405020303" pitchFamily="18" charset="0"/>
              </a:rPr>
              <a:t>Л а с   -   т и к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45F81B65-2C09-473F-80A3-52A4ABFB7EBB}"/>
              </a:ext>
            </a:extLst>
          </p:cNvPr>
          <p:cNvSpPr/>
          <p:nvPr/>
        </p:nvSpPr>
        <p:spPr>
          <a:xfrm>
            <a:off x="2134231" y="4995395"/>
            <a:ext cx="914400" cy="914400"/>
          </a:xfrm>
          <a:prstGeom prst="ellipse">
            <a:avLst/>
          </a:prstGeom>
          <a:solidFill>
            <a:srgbClr val="160C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88A8B713-1163-43AF-9F3B-E91319DF6F83}"/>
              </a:ext>
            </a:extLst>
          </p:cNvPr>
          <p:cNvSpPr/>
          <p:nvPr/>
        </p:nvSpPr>
        <p:spPr>
          <a:xfrm>
            <a:off x="3311450" y="5014054"/>
            <a:ext cx="1022839" cy="926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491339D-2C0A-4C6A-B9A3-B3B78C4F1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215" y="5072427"/>
            <a:ext cx="1036410" cy="938865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F923D05D-C9B6-4686-8E38-760054E4F1AE}"/>
              </a:ext>
            </a:extLst>
          </p:cNvPr>
          <p:cNvSpPr/>
          <p:nvPr/>
        </p:nvSpPr>
        <p:spPr>
          <a:xfrm>
            <a:off x="6896373" y="5078563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FB6B36E-1A66-42EE-B71B-5E12A9D20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166" y="4983123"/>
            <a:ext cx="926672" cy="926672"/>
          </a:xfrm>
          <a:prstGeom prst="rect">
            <a:avLst/>
          </a:prstGeom>
        </p:spPr>
      </p:pic>
      <p:pic>
        <p:nvPicPr>
          <p:cNvPr id="10" name="Picture 2" descr="https://udoba.org/sites/default/files/h5p/content/16243/images/image-61812f2105764.png">
            <a:extLst>
              <a:ext uri="{FF2B5EF4-FFF2-40B4-BE49-F238E27FC236}">
                <a16:creationId xmlns:a16="http://schemas.microsoft.com/office/drawing/2014/main" xmlns="" id="{8B7469C6-539D-44EE-BD5F-178041492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2890" y="293723"/>
            <a:ext cx="2836356" cy="226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378B3D5-E2FE-48F9-8243-2FA83F83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502" y="5072427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9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269401B-5D1E-48FA-A99E-4F5091D8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472" y="32540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latin typeface="Georgia" panose="02040502050405020303" pitchFamily="18" charset="0"/>
              </a:rPr>
              <a:t>К   н   и   –    г   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97028FB-594E-4210-AC9E-3A71B02E0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955" y="4986049"/>
            <a:ext cx="926672" cy="9266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3E7578-7BA7-4D74-B42C-B3EEB0195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840" y="4973856"/>
            <a:ext cx="1036410" cy="9388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B28F491-8974-4B3C-ACC0-1EF4A4A7E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590" y="4969440"/>
            <a:ext cx="1036410" cy="9388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760B251-B246-4E37-8253-0A5B5E8EC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14" y="4986049"/>
            <a:ext cx="926672" cy="926672"/>
          </a:xfrm>
          <a:prstGeom prst="rect">
            <a:avLst/>
          </a:prstGeom>
        </p:spPr>
      </p:pic>
      <p:pic>
        <p:nvPicPr>
          <p:cNvPr id="13" name="Объект 6">
            <a:extLst>
              <a:ext uri="{FF2B5EF4-FFF2-40B4-BE49-F238E27FC236}">
                <a16:creationId xmlns:a16="http://schemas.microsoft.com/office/drawing/2014/main" xmlns="" id="{0DD0E3A5-06F0-460E-8A5A-11BF4E4EA92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3704" y="442659"/>
            <a:ext cx="3227282" cy="25868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CC5E82B-BC26-47E1-AAB8-999AB5950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116" y="4986049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4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8807E0-F1CC-4F3F-8E59-98194E7B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19" y="947016"/>
            <a:ext cx="8713533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капитанов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«Раздели слова на слоги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поставь ударение»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25B9CC5-4FB3-4B12-B24E-74DBD4ACA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65" t="26532" r="6566" b="23098"/>
          <a:stretch/>
        </p:blipFill>
        <p:spPr>
          <a:xfrm>
            <a:off x="2779527" y="3260393"/>
            <a:ext cx="7028872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4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AD40D-F2D9-4DCF-8DA4-31694D5335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9272" y="365125"/>
            <a:ext cx="9176327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«Мой, моя, моё»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28905B-CD05-4994-BA1B-69D682DE7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44" b="17912"/>
          <a:stretch/>
        </p:blipFill>
        <p:spPr>
          <a:xfrm>
            <a:off x="1339272" y="2567710"/>
            <a:ext cx="9144000" cy="37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5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30A1197-4190-4C74-AC77-F8785C463C75}"/>
              </a:ext>
            </a:extLst>
          </p:cNvPr>
          <p:cNvSpPr/>
          <p:nvPr/>
        </p:nvSpPr>
        <p:spPr>
          <a:xfrm>
            <a:off x="3172026" y="130830"/>
            <a:ext cx="584794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</a:p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«Говорим правильно»</a:t>
            </a:r>
            <a:endParaRPr lang="ru-RU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sus\Desktop\ударение для презент\i.jpg">
            <a:extLst>
              <a:ext uri="{FF2B5EF4-FFF2-40B4-BE49-F238E27FC236}">
                <a16:creationId xmlns:a16="http://schemas.microsoft.com/office/drawing/2014/main" xmlns="" id="{312A2A34-5CA7-49FC-B95F-2F2E2B736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9804">
            <a:off x="462022" y="3101784"/>
            <a:ext cx="3076575" cy="2047875"/>
          </a:xfrm>
          <a:prstGeom prst="rect">
            <a:avLst/>
          </a:prstGeom>
          <a:noFill/>
        </p:spPr>
      </p:pic>
      <p:pic>
        <p:nvPicPr>
          <p:cNvPr id="4" name="Picture 2" descr="C:\Users\Asus\Desktop\ударение для презент\red-bow-155.png">
            <a:extLst>
              <a:ext uri="{FF2B5EF4-FFF2-40B4-BE49-F238E27FC236}">
                <a16:creationId xmlns:a16="http://schemas.microsoft.com/office/drawing/2014/main" xmlns="" id="{56E3C962-8F1E-4851-991F-5FAEAC2F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09982">
            <a:off x="5030315" y="4365294"/>
            <a:ext cx="2689136" cy="1957218"/>
          </a:xfrm>
          <a:prstGeom prst="rect">
            <a:avLst/>
          </a:prstGeom>
          <a:noFill/>
        </p:spPr>
      </p:pic>
      <p:pic>
        <p:nvPicPr>
          <p:cNvPr id="5" name="Picture 2" descr="https://ds02.infourok.ru/uploads/ex/082b/0000f28a-e8895dcc/hello_html_594c8729.jpg">
            <a:extLst>
              <a:ext uri="{FF2B5EF4-FFF2-40B4-BE49-F238E27FC236}">
                <a16:creationId xmlns:a16="http://schemas.microsoft.com/office/drawing/2014/main" xmlns="" id="{E1B22592-C657-40B1-8B33-6B41C4A62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0874" y="3429000"/>
            <a:ext cx="2383270" cy="267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52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34" y="0"/>
            <a:ext cx="4071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торты</a:t>
            </a:r>
          </a:p>
        </p:txBody>
      </p:sp>
      <p:pic>
        <p:nvPicPr>
          <p:cNvPr id="1026" name="Picture 2" descr="C:\Users\Asus\Desktop\ударение для презент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9804">
            <a:off x="591331" y="4284039"/>
            <a:ext cx="3076575" cy="20478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09786" y="2714620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музее – натюрморты, на них цветы и…</a:t>
            </a:r>
          </a:p>
        </p:txBody>
      </p:sp>
      <p:pic>
        <p:nvPicPr>
          <p:cNvPr id="1027" name="Picture 3" descr="C:\Users\Asus\Desktop\post-33194-1441260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4319">
            <a:off x="4025973" y="484459"/>
            <a:ext cx="2400040" cy="1850808"/>
          </a:xfrm>
          <a:prstGeom prst="rect">
            <a:avLst/>
          </a:prstGeom>
          <a:noFill/>
        </p:spPr>
      </p:pic>
      <p:pic>
        <p:nvPicPr>
          <p:cNvPr id="1028" name="Picture 4" descr="C:\Users\Asus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60970">
            <a:off x="9173240" y="425116"/>
            <a:ext cx="2658899" cy="1969493"/>
          </a:xfrm>
          <a:prstGeom prst="rect">
            <a:avLst/>
          </a:prstGeom>
          <a:noFill/>
        </p:spPr>
      </p:pic>
      <p:pic>
        <p:nvPicPr>
          <p:cNvPr id="8" name="Рисунок 7" descr="http://dc5-kolosok.ucoz.ru/kqklzd_qouh.png">
            <a:extLst>
              <a:ext uri="{FF2B5EF4-FFF2-40B4-BE49-F238E27FC236}">
                <a16:creationId xmlns:a16="http://schemas.microsoft.com/office/drawing/2014/main" xmlns="" id="{CFCA13C6-FD8B-4623-8EAA-D2EB94676BA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1382" y="4751223"/>
            <a:ext cx="2039456" cy="1918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017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5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банты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9719" y="2000240"/>
            <a:ext cx="10003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Девочки надели…</a:t>
            </a:r>
          </a:p>
          <a:p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   играют  дружно в фанты</a:t>
            </a:r>
          </a:p>
        </p:txBody>
      </p:sp>
      <p:pic>
        <p:nvPicPr>
          <p:cNvPr id="4098" name="Picture 2" descr="C:\Users\Asus\Desktop\ударение для презент\red-bow-1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09982">
            <a:off x="7718097" y="218339"/>
            <a:ext cx="2689136" cy="1957218"/>
          </a:xfrm>
          <a:prstGeom prst="rect">
            <a:avLst/>
          </a:prstGeom>
          <a:noFill/>
        </p:spPr>
      </p:pic>
      <p:pic>
        <p:nvPicPr>
          <p:cNvPr id="4099" name="Picture 3" descr="C:\Users\Asus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335" y="3837127"/>
            <a:ext cx="4002522" cy="2762255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A875B4D-664F-45BC-9BBE-52BAB618B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8065" y="4876800"/>
            <a:ext cx="1969893" cy="156394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6248566-DD38-48E7-987E-B42EC341CC35}"/>
              </a:ext>
            </a:extLst>
          </p:cNvPr>
          <p:cNvSpPr/>
          <p:nvPr/>
        </p:nvSpPr>
        <p:spPr>
          <a:xfrm>
            <a:off x="9978242" y="6153788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Arial Black" panose="020B0A04020102020204" pitchFamily="34" charset="0"/>
              </a:rPr>
              <a:t>«</a:t>
            </a:r>
            <a:r>
              <a:rPr lang="ru-RU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Умейки</a:t>
            </a:r>
            <a:r>
              <a:rPr lang="ru-RU" dirty="0">
                <a:solidFill>
                  <a:schemeClr val="accent1"/>
                </a:solidFill>
                <a:latin typeface="Arial Black" panose="020B0A040201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40777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559" y="0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столяр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158" y="1906227"/>
            <a:ext cx="6912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Красит здание маляр,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мебель делает…</a:t>
            </a:r>
            <a:endParaRPr lang="ru-RU" sz="3600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6147" name="Picture 3" descr="C:\Users\Asus\Desktop\Покраска фасада-41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5319">
            <a:off x="7786849" y="618967"/>
            <a:ext cx="3949065" cy="2690627"/>
          </a:xfrm>
          <a:prstGeom prst="rect">
            <a:avLst/>
          </a:prstGeom>
          <a:noFill/>
        </p:spPr>
      </p:pic>
      <p:pic>
        <p:nvPicPr>
          <p:cNvPr id="1026" name="Picture 2" descr="https://ds02.infourok.ru/uploads/ex/082b/0000f28a-e8895dcc/hello_html_594c8729.jpg">
            <a:extLst>
              <a:ext uri="{FF2B5EF4-FFF2-40B4-BE49-F238E27FC236}">
                <a16:creationId xmlns:a16="http://schemas.microsoft.com/office/drawing/2014/main" xmlns="" id="{0EA5AB38-BE8C-4F13-843E-3E65C53F9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65" y="3997120"/>
            <a:ext cx="2383270" cy="267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dc5-kolosok.ucoz.ru/kqklzd_qouh.png">
            <a:extLst>
              <a:ext uri="{FF2B5EF4-FFF2-40B4-BE49-F238E27FC236}">
                <a16:creationId xmlns:a16="http://schemas.microsoft.com/office/drawing/2014/main" xmlns="" id="{E0F0DA2C-4C6C-494D-9F4D-9DA27E09F76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1382" y="4751223"/>
            <a:ext cx="2039456" cy="1918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115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sus\Desktop\ударение для презент\48384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87360">
            <a:off x="632704" y="4411616"/>
            <a:ext cx="1672311" cy="176371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99201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шарфы</a:t>
            </a:r>
          </a:p>
        </p:txBody>
      </p:sp>
      <p:pic>
        <p:nvPicPr>
          <p:cNvPr id="2050" name="Picture 2" descr="C:\Users\Asus\Desktop\ударение для презент\26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42398">
            <a:off x="9275275" y="398608"/>
            <a:ext cx="2714644" cy="20002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800233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у нашей Марфы – </a:t>
            </a:r>
          </a:p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в полоску…</a:t>
            </a:r>
          </a:p>
        </p:txBody>
      </p:sp>
      <p:pic>
        <p:nvPicPr>
          <p:cNvPr id="2051" name="Picture 3" descr="C:\Users\Asus\Desktop\ударение для презент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32679">
            <a:off x="2071683" y="3734771"/>
            <a:ext cx="1710735" cy="2891160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0CE9EF4-895A-419E-B7A6-BDB423C2C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8065" y="4876800"/>
            <a:ext cx="1969893" cy="156394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C6FFC5-678F-48BF-AC24-D326F54F1F77}"/>
              </a:ext>
            </a:extLst>
          </p:cNvPr>
          <p:cNvSpPr/>
          <p:nvPr/>
        </p:nvSpPr>
        <p:spPr>
          <a:xfrm>
            <a:off x="9978243" y="6153788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Arial Black" panose="020B0A04020102020204" pitchFamily="34" charset="0"/>
              </a:rPr>
              <a:t>«</a:t>
            </a:r>
            <a:r>
              <a:rPr lang="ru-RU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Умейки</a:t>
            </a:r>
            <a:r>
              <a:rPr lang="ru-RU" dirty="0">
                <a:solidFill>
                  <a:schemeClr val="accent1"/>
                </a:solidFill>
                <a:latin typeface="Arial Black" panose="020B0A040201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1617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875FF30-93DC-441B-8118-E7FA91F9C826}"/>
              </a:ext>
            </a:extLst>
          </p:cNvPr>
          <p:cNvSpPr/>
          <p:nvPr/>
        </p:nvSpPr>
        <p:spPr>
          <a:xfrm>
            <a:off x="3611417" y="198397"/>
            <a:ext cx="7601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«Идём в магазин»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1AA2B78-47BC-479F-B31A-AD1000543D77}"/>
              </a:ext>
            </a:extLst>
          </p:cNvPr>
          <p:cNvSpPr/>
          <p:nvPr/>
        </p:nvSpPr>
        <p:spPr>
          <a:xfrm>
            <a:off x="2936769" y="1729121"/>
            <a:ext cx="8276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магазина мы принесли 6 пар… </a:t>
            </a:r>
            <a:endParaRPr lang="ru-RU" sz="4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mensocks.ru/upload/iblock/b85/b85ff68a3e76c093a8dc84113566a5ba.jpg">
            <a:extLst>
              <a:ext uri="{FF2B5EF4-FFF2-40B4-BE49-F238E27FC236}">
                <a16:creationId xmlns:a16="http://schemas.microsoft.com/office/drawing/2014/main" xmlns="" id="{D1790670-4E88-4E71-B33E-61C50C87F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59" b="16930"/>
          <a:stretch/>
        </p:blipFill>
        <p:spPr bwMode="auto">
          <a:xfrm>
            <a:off x="292677" y="3528046"/>
            <a:ext cx="2408506" cy="223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75F0554-D634-4A4E-A2D7-1FDC2CA83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50" y="3473913"/>
            <a:ext cx="2657186" cy="27369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0891AB4-14BF-49E5-8EEB-060F067D65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09" t="8552" r="17152" b="4466"/>
          <a:stretch/>
        </p:blipFill>
        <p:spPr>
          <a:xfrm>
            <a:off x="9102722" y="3839774"/>
            <a:ext cx="2553569" cy="20051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405CE50-D8F2-477B-9012-DFF039866D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98" r="19295"/>
          <a:stretch/>
        </p:blipFill>
        <p:spPr>
          <a:xfrm>
            <a:off x="3206779" y="2931268"/>
            <a:ext cx="2318272" cy="3429000"/>
          </a:xfrm>
          <a:prstGeom prst="rect">
            <a:avLst/>
          </a:prstGeom>
        </p:spPr>
      </p:pic>
      <p:pic>
        <p:nvPicPr>
          <p:cNvPr id="10" name="Рисунок 9" descr="http://dc5-kolosok.ucoz.ru/kqklzd_qouh.png">
            <a:extLst>
              <a:ext uri="{FF2B5EF4-FFF2-40B4-BE49-F238E27FC236}">
                <a16:creationId xmlns:a16="http://schemas.microsoft.com/office/drawing/2014/main" xmlns="" id="{1D9AB36A-DD5A-42F1-8BFD-E213E3048EC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273" y="164341"/>
            <a:ext cx="2039456" cy="1918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867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C8F55D4-E78F-46C8-B485-10632BBDA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891" y="63499"/>
            <a:ext cx="7395089" cy="117663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F9C5979-4CE2-43F6-ACE5-EC66A533C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993" y="221673"/>
            <a:ext cx="1969893" cy="156394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7FB8A8E-D94E-42D6-A682-25381ED6EDB5}"/>
              </a:ext>
            </a:extLst>
          </p:cNvPr>
          <p:cNvSpPr/>
          <p:nvPr/>
        </p:nvSpPr>
        <p:spPr>
          <a:xfrm>
            <a:off x="633000" y="1517134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Arial Black" panose="020B0A04020102020204" pitchFamily="34" charset="0"/>
              </a:rPr>
              <a:t>«</a:t>
            </a:r>
            <a:r>
              <a:rPr lang="ru-RU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Умейки</a:t>
            </a:r>
            <a:r>
              <a:rPr lang="ru-RU" dirty="0">
                <a:solidFill>
                  <a:schemeClr val="accent1"/>
                </a:solidFill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A0249FB-B79D-464D-8DC0-58F2C379A2DD}"/>
              </a:ext>
            </a:extLst>
          </p:cNvPr>
          <p:cNvSpPr/>
          <p:nvPr/>
        </p:nvSpPr>
        <p:spPr>
          <a:xfrm>
            <a:off x="3243989" y="1886466"/>
            <a:ext cx="65907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купили в магазине 8… </a:t>
            </a:r>
            <a:endParaRPr lang="ru-RU" sz="4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653300-358C-44C4-8486-69E83BC25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030" y="3429000"/>
            <a:ext cx="3087255" cy="3087255"/>
          </a:xfrm>
          <a:prstGeom prst="rect">
            <a:avLst/>
          </a:prstGeom>
        </p:spPr>
      </p:pic>
      <p:pic>
        <p:nvPicPr>
          <p:cNvPr id="1026" name="Picture 2" descr="https://printonic.ru/uploads/images/2016/03/26/img_56f69106e6836.jpg">
            <a:extLst>
              <a:ext uri="{FF2B5EF4-FFF2-40B4-BE49-F238E27FC236}">
                <a16:creationId xmlns:a16="http://schemas.microsoft.com/office/drawing/2014/main" xmlns="" id="{A35DDF4E-3E8A-4B4B-89E4-AAB77CF86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77" t="4982" r="13540" b="20270"/>
          <a:stretch/>
        </p:blipFill>
        <p:spPr bwMode="auto">
          <a:xfrm>
            <a:off x="6669291" y="4143545"/>
            <a:ext cx="1957121" cy="18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067D60A-52E1-4216-8DF4-452FE53D359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18419" y="3887026"/>
            <a:ext cx="2063030" cy="20630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51CA45F-474B-4E02-9860-C8362BCC4C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938" y="3887026"/>
            <a:ext cx="1292001" cy="24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1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194</Words>
  <Application>Microsoft Office PowerPoint</Application>
  <PresentationFormat>Произвольный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Задание «Мой, моя, моё»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«Составь слово по первым звукам» </vt:lpstr>
      <vt:lpstr>Слайд 13</vt:lpstr>
      <vt:lpstr>Слайд 14</vt:lpstr>
      <vt:lpstr>Задание «Звуковой анализ»   </vt:lpstr>
      <vt:lpstr>Л а с   -   т и к</vt:lpstr>
      <vt:lpstr>К   н   и   –    г   а</vt:lpstr>
      <vt:lpstr>Конкурс капитанов  Задание  «Раздели слова на слоги  и поставь ударение»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ГРАММАТИКА</dc:title>
  <dc:creator>D4lD</dc:creator>
  <cp:lastModifiedBy>Muzikalnij</cp:lastModifiedBy>
  <cp:revision>28</cp:revision>
  <dcterms:created xsi:type="dcterms:W3CDTF">2022-01-01T08:57:29Z</dcterms:created>
  <dcterms:modified xsi:type="dcterms:W3CDTF">2022-01-19T11:10:40Z</dcterms:modified>
</cp:coreProperties>
</file>