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7" r:id="rId4"/>
    <p:sldId id="268" r:id="rId5"/>
    <p:sldId id="259" r:id="rId6"/>
    <p:sldId id="260" r:id="rId7"/>
    <p:sldId id="261" r:id="rId8"/>
    <p:sldId id="262" r:id="rId9"/>
    <p:sldId id="264" r:id="rId10"/>
    <p:sldId id="265" r:id="rId11"/>
    <p:sldId id="291" r:id="rId12"/>
    <p:sldId id="292" r:id="rId13"/>
    <p:sldId id="266" r:id="rId14"/>
    <p:sldId id="28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FF7C80"/>
    <a:srgbClr val="FFFF00"/>
    <a:srgbClr val="CCFFFF"/>
    <a:srgbClr val="FF00FF"/>
    <a:srgbClr val="FF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0" autoAdjust="0"/>
    <p:restoredTop sz="90909" autoAdjust="0"/>
  </p:normalViewPr>
  <p:slideViewPr>
    <p:cSldViewPr>
      <p:cViewPr varScale="1">
        <p:scale>
          <a:sx n="105" d="100"/>
          <a:sy n="105" d="100"/>
        </p:scale>
        <p:origin x="19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C5DFB-A4B3-488D-9A83-877CD8BECA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87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2C53A-B3F7-4181-97B3-69E6B5E559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83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0E645-A71E-4950-AEC5-D4BBB20EDA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33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877D5-536B-490D-AB7A-6BC6812BE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96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C2FE8-7E56-4C4C-B77F-B5F5A1CC17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66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0AD4F-6130-4DC2-86D6-1C16171496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09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719C6-5399-4B7E-B30E-8CA4630044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24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F4804-50D0-45C6-B415-25FBCB54F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94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EA5F8-89DE-44F9-BCAC-F52D7DDA2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749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B04B-E17C-497E-B040-BEC216D1DA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23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E69E1-27F4-4552-B0F6-E843997A35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8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7D719-62DF-4809-B711-C65155E84C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45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2FAB-E039-4A3C-9645-8FE1C1C05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58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32280-67C3-432D-876B-C21EE91E1F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34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ED22E"/>
            </a:gs>
            <a:gs pos="100000">
              <a:srgbClr val="B434B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8EADE0-9E82-436F-921B-862676E433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ED22E"/>
            </a:gs>
            <a:gs pos="100000">
              <a:srgbClr val="B434B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1182688" y="165100"/>
            <a:ext cx="6553200" cy="251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Безопасность на льду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988" y="3068638"/>
            <a:ext cx="5761037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  </a:t>
            </a:r>
            <a:r>
              <a:rPr lang="ru-RU" altLang="ru-RU" sz="2800" b="1">
                <a:solidFill>
                  <a:srgbClr val="0000FF"/>
                </a:solidFill>
              </a:rPr>
              <a:t>Главная опасность на реке или пруду зимой – это непрочный и тонкий лёд. Поэтому избегай мест, где лёд может быть тонким.</a:t>
            </a:r>
          </a:p>
        </p:txBody>
      </p:sp>
      <p:pic>
        <p:nvPicPr>
          <p:cNvPr id="2052" name="Picture 4" descr="C:\Users\1\Desktop\post1301078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41663"/>
            <a:ext cx="30559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/>
          </p:nvPr>
        </p:nvSpPr>
        <p:spPr>
          <a:xfrm>
            <a:off x="468313" y="620713"/>
            <a:ext cx="8229600" cy="5851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  <a:r>
              <a:rPr lang="ru-RU" altLang="ru-RU" smtClean="0">
                <a:solidFill>
                  <a:srgbClr val="0000FF"/>
                </a:solidFill>
              </a:rPr>
              <a:t>Бедняга, наверно, он шёл на рыбалку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  И вдруг угодил в полынью с головой…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  И я протянул ему лыжную палку,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  И вскоре он выбрался, полуживой.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  Ну что вам ещё рассказать про ребенка?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  В реке распугал он всех,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  Зато воспаленье поймал и ангину, 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  Простуду и насморк, и кашель, и грипп!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FF"/>
                </a:solidFill>
              </a:rPr>
              <a:t>Что делать, если ты провалился под лёд?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избавиться от тяжёлых, сковывающих движение вещей;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выбираться на лёд в местах, где произошло падение;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не терять времени на освобождение от одежды, т.к. в первые минуты, до полного намокания она удерживает человека на поверхности;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постараться найти опору на льду;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выползать на лёд, перекатываясь со спины на живот;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удаляться от полыньи ползком по собственным следам.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FF"/>
                </a:solidFill>
              </a:rPr>
              <a:t>Как помочь пострадавшему?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ваш попутчик должен лечь на лёд с раскинутыми в сторону руками и ногами и ползком продвигаться к вам на расстояние, позволяющее подать палку, шест или бросить конец шарфа, ремень и т.д.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затем отползти назад и постепенно вытаскивать вас на крепкий лёд.</a:t>
            </a:r>
          </a:p>
        </p:txBody>
      </p:sp>
      <p:pic>
        <p:nvPicPr>
          <p:cNvPr id="68612" name="Picture 4" descr="неизвестное фото 01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462213"/>
            <a:ext cx="4321175" cy="2636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неизвестное фото 01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1500188"/>
            <a:ext cx="4932363" cy="4210050"/>
          </a:xfr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773238"/>
            <a:ext cx="37528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rgbClr val="0000FF"/>
                </a:solidFill>
              </a:rPr>
              <a:t>Не ходи один по льду.</a:t>
            </a:r>
          </a:p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rgbClr val="0000FF"/>
                </a:solidFill>
              </a:rPr>
              <a:t>Можешь ты попасть в беду –</a:t>
            </a:r>
          </a:p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rgbClr val="0000FF"/>
                </a:solidFill>
              </a:rPr>
              <a:t>В лунку или в полынью,</a:t>
            </a:r>
          </a:p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rgbClr val="0000FF"/>
                </a:solidFill>
              </a:rPr>
              <a:t>И загубишь жизнь свою.</a:t>
            </a:r>
          </a:p>
          <a:p>
            <a:pPr eaLnBrk="1" hangingPunct="1">
              <a:buFontTx/>
              <a:buNone/>
            </a:pPr>
            <a:endParaRPr lang="ru-RU" altLang="ru-RU" sz="28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0000"/>
                </a:solidFill>
              </a:rPr>
              <a:t>Следуйте принципам безопасного поведения: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FF"/>
                </a:solidFill>
              </a:rPr>
              <a:t>Предвидеть опасность!</a:t>
            </a:r>
          </a:p>
          <a:p>
            <a:pPr eaLnBrk="1" hangingPunct="1"/>
            <a:endParaRPr lang="ru-RU" altLang="ru-RU" sz="2800" b="1" smtClean="0">
              <a:solidFill>
                <a:srgbClr val="0000FF"/>
              </a:solidFill>
            </a:endParaRPr>
          </a:p>
          <a:p>
            <a:pPr eaLnBrk="1" hangingPunct="1"/>
            <a:r>
              <a:rPr lang="ru-RU" altLang="ru-RU" sz="2800" b="1" smtClean="0">
                <a:solidFill>
                  <a:srgbClr val="0000FF"/>
                </a:solidFill>
              </a:rPr>
              <a:t>По возможности избегать её!</a:t>
            </a:r>
          </a:p>
          <a:p>
            <a:pPr eaLnBrk="1" hangingPunct="1">
              <a:buFontTx/>
              <a:buNone/>
            </a:pPr>
            <a:endParaRPr lang="ru-RU" altLang="ru-RU" sz="2800" b="1" smtClean="0">
              <a:solidFill>
                <a:srgbClr val="0000FF"/>
              </a:solidFill>
            </a:endParaRPr>
          </a:p>
          <a:p>
            <a:pPr eaLnBrk="1" hangingPunct="1"/>
            <a:r>
              <a:rPr lang="ru-RU" altLang="ru-RU" sz="2800" b="1" smtClean="0">
                <a:solidFill>
                  <a:srgbClr val="0000FF"/>
                </a:solidFill>
              </a:rPr>
              <a:t>При необходимости – действовать! </a:t>
            </a:r>
          </a:p>
        </p:txBody>
      </p:sp>
      <p:pic>
        <p:nvPicPr>
          <p:cNvPr id="50182" name="Picture 6" descr="Рисунок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AF8FB"/>
              </a:clrFrom>
              <a:clrTo>
                <a:srgbClr val="FA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"/>
          <a:stretch>
            <a:fillRect/>
          </a:stretch>
        </p:blipFill>
        <p:spPr>
          <a:xfrm>
            <a:off x="3929063" y="2000250"/>
            <a:ext cx="4897437" cy="32337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:\Новая папка (2)\ТБ\Фотография (6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>
            <a:fillRect/>
          </a:stretch>
        </p:blipFill>
        <p:spPr bwMode="auto">
          <a:xfrm>
            <a:off x="1008063" y="188913"/>
            <a:ext cx="29511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1246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r="3435" b="5241"/>
          <a:stretch>
            <a:fillRect/>
          </a:stretch>
        </p:blipFill>
        <p:spPr bwMode="auto">
          <a:xfrm>
            <a:off x="5148263" y="333375"/>
            <a:ext cx="34798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Фотографии вне альбомов :: sSer :: Галерея альбомов фотографий Foto.ru, частные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r="1569"/>
          <a:stretch>
            <a:fillRect/>
          </a:stretch>
        </p:blipFill>
        <p:spPr bwMode="auto">
          <a:xfrm>
            <a:off x="4787900" y="3357563"/>
            <a:ext cx="40449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Статья по выживанию: Если вы провалились под ле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68675"/>
            <a:ext cx="4176712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Чтобы не провалиться под лёд, следует учитывать: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05825" cy="341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 всегда выходить на лёд с палкой в руке;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 нельзя ходить по льду во время оттепели, в одиночку, в темноте, с большим грузом;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 идти по льду большой группе людей можно лишь при толщине льда в 7-9 см, причём каждый человек должен идти на расстоянии 5-6 м друг от друга;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нельзя прыгать на льду и топать, проверяя его прочность, особенно возле берега, где движение воды истончает лёд;</a:t>
            </a:r>
          </a:p>
        </p:txBody>
      </p:sp>
      <p:pic>
        <p:nvPicPr>
          <p:cNvPr id="4100" name="Picture 4" descr="C:\Users\1\Desktop\014__2kopiya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863975"/>
            <a:ext cx="46799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FF"/>
                </a:solidFill>
              </a:rPr>
              <a:t>Никогда не ходи по льду один!</a:t>
            </a:r>
            <a:r>
              <a:rPr lang="ru-RU" altLang="ru-RU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4450" y="1571625"/>
            <a:ext cx="6329363" cy="1400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rgbClr val="CC0066"/>
                </a:solidFill>
              </a:rPr>
              <a:t>Человек!  Ты – не пингвин.</a:t>
            </a:r>
          </a:p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rgbClr val="CC0066"/>
                </a:solidFill>
              </a:rPr>
              <a:t>Не гуляй один средь льдин!</a:t>
            </a:r>
          </a:p>
        </p:txBody>
      </p:sp>
      <p:pic>
        <p:nvPicPr>
          <p:cNvPr id="19460" name="Picture 4" descr="неизвестное фото 00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213100"/>
            <a:ext cx="5689600" cy="3151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2016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smtClean="0"/>
              <a:t> </a:t>
            </a:r>
            <a:r>
              <a:rPr lang="ru-RU" altLang="ru-RU" sz="2800" smtClean="0">
                <a:solidFill>
                  <a:srgbClr val="0000FF"/>
                </a:solidFill>
              </a:rPr>
              <a:t>Тонким и хрупким лёд может быть в тех местах, где впадают ручьи или бьют ключи, рядом с кустами и камышами, на середине водоёмов.</a:t>
            </a:r>
          </a:p>
        </p:txBody>
      </p:sp>
      <p:pic>
        <p:nvPicPr>
          <p:cNvPr id="6147" name="Picture 6" descr="E:\Новая папка (2)\ТБ\Фотография (6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781300"/>
            <a:ext cx="38560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1\Desktop\4275_html_m5e247d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44640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3779838" cy="2592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/>
              <a:t>   </a:t>
            </a:r>
            <a:r>
              <a:rPr lang="ru-RU" altLang="ru-RU" sz="2400" smtClean="0">
                <a:solidFill>
                  <a:srgbClr val="0000FF"/>
                </a:solidFill>
              </a:rPr>
              <a:t>В тех местах, где бьют ключи</a:t>
            </a:r>
            <a:br>
              <a:rPr lang="ru-RU" altLang="ru-RU" sz="2400" smtClean="0">
                <a:solidFill>
                  <a:srgbClr val="0000FF"/>
                </a:solidFill>
              </a:rPr>
            </a:br>
            <a:r>
              <a:rPr lang="ru-RU" altLang="ru-RU" sz="2400" smtClean="0">
                <a:solidFill>
                  <a:srgbClr val="0000FF"/>
                </a:solidFill>
              </a:rPr>
              <a:t>И бегут к реке ручьи</a:t>
            </a:r>
            <a:br>
              <a:rPr lang="ru-RU" altLang="ru-RU" sz="2400" smtClean="0">
                <a:solidFill>
                  <a:srgbClr val="0000FF"/>
                </a:solidFill>
              </a:rPr>
            </a:br>
            <a:r>
              <a:rPr lang="ru-RU" altLang="ru-RU" sz="2400" smtClean="0">
                <a:solidFill>
                  <a:srgbClr val="0000FF"/>
                </a:solidFill>
              </a:rPr>
              <a:t>Или где стоит завод–</a:t>
            </a:r>
            <a:br>
              <a:rPr lang="ru-RU" altLang="ru-RU" sz="2400" smtClean="0">
                <a:solidFill>
                  <a:srgbClr val="0000FF"/>
                </a:solidFill>
              </a:rPr>
            </a:br>
            <a:r>
              <a:rPr lang="ru-RU" altLang="ru-RU" sz="2400" smtClean="0">
                <a:solidFill>
                  <a:srgbClr val="0000FF"/>
                </a:solidFill>
              </a:rPr>
              <a:t>Знай, что там непрочен лёд!</a:t>
            </a:r>
          </a:p>
        </p:txBody>
      </p:sp>
      <p:pic>
        <p:nvPicPr>
          <p:cNvPr id="10244" name="Picture 4" descr="неизвестное фото 00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20663"/>
            <a:ext cx="3992562" cy="2703512"/>
          </a:xfrm>
          <a:noFill/>
        </p:spPr>
      </p:pic>
      <p:pic>
        <p:nvPicPr>
          <p:cNvPr id="7172" name="Picture 4" descr="C:\Users\1\Desktop\0005-005-Tonkij-lj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5266" r="9453"/>
          <a:stretch>
            <a:fillRect/>
          </a:stretch>
        </p:blipFill>
        <p:spPr bwMode="auto">
          <a:xfrm>
            <a:off x="611188" y="3176588"/>
            <a:ext cx="3698875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1\Desktop\3_html_mec2e26b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8135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2376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 </a:t>
            </a:r>
            <a:r>
              <a:rPr lang="ru-RU" altLang="ru-RU" sz="2800" smtClean="0">
                <a:solidFill>
                  <a:srgbClr val="0000FF"/>
                </a:solidFill>
              </a:rPr>
              <a:t>Лучше будет, если ты возьмёшь с собой крепкую палку и будешь с её помощью проверять прочность льда перед собой. Если после удара палкой о лёд появится вода, нужно сразу же возвращаться к берегу.</a:t>
            </a:r>
          </a:p>
        </p:txBody>
      </p:sp>
      <p:pic>
        <p:nvPicPr>
          <p:cNvPr id="8195" name="Picture 3" descr="C:\Users\1\Desktop\4275_html_m312f4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13556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038600" cy="5462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   </a:t>
            </a:r>
            <a:r>
              <a:rPr lang="ru-RU" altLang="ru-RU" sz="2800" smtClean="0">
                <a:solidFill>
                  <a:srgbClr val="0000FF"/>
                </a:solidFill>
              </a:rPr>
              <a:t>Крутой берег может быть хорошей горкой. Но прежде чем съехать с неё, вспомни о том, что санки – это не лодка, а твои лыжи не водные.</a:t>
            </a:r>
          </a:p>
        </p:txBody>
      </p:sp>
      <p:pic>
        <p:nvPicPr>
          <p:cNvPr id="12292" name="Picture 4" descr="неизвестное фото 00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196975"/>
            <a:ext cx="5078413" cy="3935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248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Однажды в холодную, зимнюю пору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Я из лесу вышел. Был сильный мороз.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Гляжу, опускается медленно в прорубь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Какой-то ребенок…торчит только нос!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Сначала я принял его за моржа.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«Спасите!»- вдруг крикнул ребенок, дрожа.</a:t>
            </a:r>
          </a:p>
        </p:txBody>
      </p:sp>
      <p:pic>
        <p:nvPicPr>
          <p:cNvPr id="10243" name="Picture 5" descr="C:\Users\1\Desktop\15122232011-stop-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374491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524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Чтобы не провалиться под лёд, следует учитывать:</vt:lpstr>
      <vt:lpstr>Никогда не ходи по льду один!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делать, если ты провалился под лёд?</vt:lpstr>
      <vt:lpstr>Как помочь пострадавшему?</vt:lpstr>
      <vt:lpstr>Презентация PowerPoint</vt:lpstr>
      <vt:lpstr>Следуйте принципам безопасного поведения: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человека</dc:title>
  <dc:creator>MICHAEL</dc:creator>
  <cp:lastModifiedBy>RePack by Diakov</cp:lastModifiedBy>
  <cp:revision>14</cp:revision>
  <dcterms:created xsi:type="dcterms:W3CDTF">2007-12-16T16:07:34Z</dcterms:created>
  <dcterms:modified xsi:type="dcterms:W3CDTF">2019-11-05T10:52:41Z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000800d619000000000001024140</vt:lpwstr>
  </property>
</Properties>
</file>