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424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31076" cy="520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91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27934" cy="594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17" y="284878"/>
            <a:ext cx="4531366" cy="59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41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637"/>
            <a:ext cx="4436668" cy="652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97" y="307637"/>
            <a:ext cx="4587403" cy="652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419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3808737" cy="63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548733" cy="63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14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48407" r="50725"/>
          <a:stretch/>
        </p:blipFill>
        <p:spPr bwMode="auto">
          <a:xfrm>
            <a:off x="323528" y="292191"/>
            <a:ext cx="3996988" cy="6190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4" t="58896" r="2855" b="-614"/>
          <a:stretch/>
        </p:blipFill>
        <p:spPr bwMode="auto">
          <a:xfrm>
            <a:off x="4320516" y="292192"/>
            <a:ext cx="4427948" cy="6190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763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Zebore-ПК\Desktop\hello_html_m4cf8555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7792" r="50233" b="48485"/>
          <a:stretch/>
        </p:blipFill>
        <p:spPr bwMode="auto">
          <a:xfrm>
            <a:off x="323528" y="332656"/>
            <a:ext cx="4124176" cy="6120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7360" r="4084" b="48735"/>
          <a:stretch/>
        </p:blipFill>
        <p:spPr bwMode="auto">
          <a:xfrm>
            <a:off x="4716016" y="332656"/>
            <a:ext cx="4176464" cy="6120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6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53247" r="50221" b="2597"/>
          <a:stretch/>
        </p:blipFill>
        <p:spPr bwMode="auto">
          <a:xfrm>
            <a:off x="323528" y="260646"/>
            <a:ext cx="3960440" cy="6160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6" t="52381" r="3479" b="3030"/>
          <a:stretch/>
        </p:blipFill>
        <p:spPr bwMode="auto">
          <a:xfrm>
            <a:off x="4644008" y="260646"/>
            <a:ext cx="4142891" cy="6160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23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636085" cy="1258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B050"/>
                </a:solidFill>
              </a:rPr>
              <a:t>Кроссворд</a:t>
            </a: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6200000">
            <a:off x="-720586" y="2960947"/>
            <a:ext cx="4824535" cy="230425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Вместе с ребёнком </a:t>
            </a:r>
            <a:r>
              <a:rPr lang="ru-RU" sz="4800" dirty="0" smtClean="0"/>
              <a:t>разгадайте</a:t>
            </a:r>
            <a:r>
              <a:rPr lang="ru-RU" sz="4800" dirty="0" smtClean="0">
                <a:solidFill>
                  <a:srgbClr val="C00000"/>
                </a:solidFill>
              </a:rPr>
              <a:t> кроссворд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248471" cy="549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7986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</TotalTime>
  <Words>6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Кроссворд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Zebore-ПК</dc:creator>
  <cp:lastModifiedBy>Zebore-ПК</cp:lastModifiedBy>
  <cp:revision>3</cp:revision>
  <dcterms:created xsi:type="dcterms:W3CDTF">2020-09-23T10:30:51Z</dcterms:created>
  <dcterms:modified xsi:type="dcterms:W3CDTF">2020-09-23T10:55:24Z</dcterms:modified>
</cp:coreProperties>
</file>