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57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59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6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33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2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8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67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92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5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D527-82CD-4936-AAEB-E06F090F2BF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CF06-AF7D-4DBC-B9DE-295E60063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6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61"/>
          <a:stretch/>
        </p:blipFill>
        <p:spPr>
          <a:xfrm>
            <a:off x="-1" y="-28315"/>
            <a:ext cx="12192001" cy="6886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1476" y="1706682"/>
            <a:ext cx="61090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Отчет : </a:t>
            </a:r>
          </a:p>
          <a:p>
            <a:pPr algn="ctr"/>
            <a:r>
              <a:rPr lang="ru-RU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Курмачева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В.Н</a:t>
            </a:r>
          </a:p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Качалова Ю.В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4885" y="96982"/>
            <a:ext cx="329711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121" y="48491"/>
            <a:ext cx="5070764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9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61109" y="893618"/>
            <a:ext cx="6858000" cy="5070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88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48"/>
          <a:stretch/>
        </p:blipFill>
        <p:spPr>
          <a:xfrm>
            <a:off x="471053" y="0"/>
            <a:ext cx="249728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00287" y="915700"/>
            <a:ext cx="6702134" cy="50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0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8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01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91345" y="166254"/>
            <a:ext cx="8700655" cy="6525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5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8" t="7677" r="5556" b="2625"/>
          <a:stretch/>
        </p:blipFill>
        <p:spPr>
          <a:xfrm>
            <a:off x="8063344" y="240626"/>
            <a:ext cx="3879274" cy="64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782"/>
            <a:ext cx="11395364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8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23" b="31919"/>
          <a:stretch/>
        </p:blipFill>
        <p:spPr>
          <a:xfrm>
            <a:off x="4343400" y="2147455"/>
            <a:ext cx="76716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6" t="5455" r="4208" b="2626"/>
          <a:stretch/>
        </p:blipFill>
        <p:spPr>
          <a:xfrm>
            <a:off x="124690" y="205261"/>
            <a:ext cx="3962400" cy="6652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446" y="205259"/>
            <a:ext cx="4989554" cy="6652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9" t="6869" r="4209" b="3637"/>
          <a:stretch/>
        </p:blipFill>
        <p:spPr>
          <a:xfrm>
            <a:off x="4087090" y="205259"/>
            <a:ext cx="4084751" cy="66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3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6459" y="1937443"/>
          <a:ext cx="11389260" cy="4693920"/>
        </p:xfrm>
        <a:graphic>
          <a:graphicData uri="http://schemas.openxmlformats.org/drawingml/2006/table">
            <a:tbl>
              <a:tblPr/>
              <a:tblGrid>
                <a:gridCol w="998274"/>
                <a:gridCol w="1263249"/>
                <a:gridCol w="4051637"/>
                <a:gridCol w="1959575"/>
                <a:gridCol w="3116525"/>
              </a:tblGrid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Занятие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 с родителями (обратная связь)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06.04.2020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речи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иллюстраций на тему : «Весна пришла»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для детей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здание (рисунок Солнышко)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Маршрутный лист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Видеоурок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Аудиозапись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родителей: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обратной связи (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WhatsApp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сайт МБДОУ 37);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игровой деятельности с детьми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безопасности жизнедеятельности ребенка 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 запросу родителей.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ФЭМП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и загадки для детей.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 с массажным шариком Су 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Джоку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музыкального мультфильма «Маленький ежик».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Закрепление формирование умения различия по величине (большой, маленький) и цвету - Интерактивная игра «Подарок для Ёжика».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здание - изобрази ежика(артикуляционная гимнастика)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Маршрутный лист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Интерактивный плакат (игра) «Подарок для ежика»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Мультфильм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родителей: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обратной связи (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WhatsApp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сайт МБДОУ 37);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игровой деятельности с детьми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безопасности жизнедеятельности ребенка 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 запросу родителей.</a:t>
                      </a: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6871" y="361974"/>
            <a:ext cx="115884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Календарное планирование  (дистанционное образование)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 неделю – 06.04-10.04.2020)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Мультяшки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Весна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Обобщить   знания детей по теме «Весна». Уточнить знания детей о времени года, изменениях в природе, происходящих весной. Закрепить знания детей о животных - обитателях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мероприятие: фото отчет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  за проведение итогового мероприятия: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Курмачева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В.Н., Качалова Ю.В.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6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9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85"/>
          <a:stretch/>
        </p:blipFill>
        <p:spPr>
          <a:xfrm>
            <a:off x="0" y="-11846"/>
            <a:ext cx="12192000" cy="6869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963" y="1160919"/>
            <a:ext cx="8201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Оказали педагогическую поддержку родителям в удалённом доступе, помощи в подборе актуальной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Вовлекли родителей в учебный процесс, дали возможность продуктивно проводить досуг с детьми.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Повысили мотивацию детей к познанию и творческой деятельности не только в саду, но и дома. Развили творческие способности.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Дети получили большое удовольствие от творческой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Плотное взаимодействие с родителями в процессе обучения даёт прекрасный результат.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7440" y="237589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Вывод: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4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4962" y="203619"/>
          <a:ext cx="11434542" cy="6400800"/>
        </p:xfrm>
        <a:graphic>
          <a:graphicData uri="http://schemas.openxmlformats.org/drawingml/2006/table">
            <a:tbl>
              <a:tblPr/>
              <a:tblGrid>
                <a:gridCol w="1002244"/>
                <a:gridCol w="1268270"/>
                <a:gridCol w="4067746"/>
                <a:gridCol w="1967366"/>
                <a:gridCol w="3128916"/>
              </a:tblGrid>
              <a:tr h="1806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08.04.2020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Худ. литература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стихотворений А.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Барто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 цикла «Игрушки».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Вызвать у детей желание интонационно выразительно рассказывать наизусть знакомые стихотворения А.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Барто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гимнастики для глаз 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Маршрутный лист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родителей: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обратной связи (WhatsApp, сайт МБДОУ 37);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досуговой и игровой деятельности с детьми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безопасности жизнедеятельности ребенка 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 запросу родителей.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09.04.2020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 «Лук- детям друг»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применением нетрадиционной техники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гимнастики для глаз 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Маршрутный лист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Видеоурок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родителей: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обратной связи (WhatsApp, сайт МБДОУ 37);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досуговой и игровой деятельности с детьми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безопасности жизнедеятельности ребенка 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 запросу родителей.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10.04.2020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Лепка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Лепка: Закрепление с детьми свойства пластилина: мягкое и эластичное; закрепить приёмы лепки раскатывание пластилина между ладонями прямыми движениями рук </a:t>
                      </a:r>
                      <a:r>
                        <a:rPr lang="ru-RU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(колбаски)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создавать изображение приемом размазывания и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примазывания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элемента к другому;  передавать образ солнышка, с помощью пластилина.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Маршрутный лист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Видеоинструкции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родителей: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обратной связи (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WhatsApp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сайт МБДОУ 37);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игровой деятельности с детьми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организация безопасности жизнедеятельности ребенка  в домашних условиях;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 запросу родителей.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</p:spPr>
      </p:pic>
      <p:pic>
        <p:nvPicPr>
          <p:cNvPr id="21505" name="Рисунок 1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21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0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06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351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89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614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858" y="0"/>
            <a:ext cx="385614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4" t="-1071" r="-7829" b="1071"/>
          <a:stretch/>
        </p:blipFill>
        <p:spPr>
          <a:xfrm rot="5400000">
            <a:off x="2877918" y="1550479"/>
            <a:ext cx="6500375" cy="42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7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8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8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1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416</Words>
  <Application>Microsoft Office PowerPoint</Application>
  <PresentationFormat>Произвольный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Юля</cp:lastModifiedBy>
  <cp:revision>7</cp:revision>
  <dcterms:created xsi:type="dcterms:W3CDTF">2020-04-10T04:07:42Z</dcterms:created>
  <dcterms:modified xsi:type="dcterms:W3CDTF">2020-04-10T06:08:00Z</dcterms:modified>
</cp:coreProperties>
</file>