
<file path=[Content_Types].xml><?xml version="1.0" encoding="utf-8"?>
<Types xmlns="http://schemas.openxmlformats.org/package/2006/content-types">
  <Default Extension="png" ContentType="image/png"/>
  <Default Extension="bin" ContentType="application/vnd.ms-office.vbaProject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6" r:id="rId3"/>
    <p:sldId id="262" r:id="rId4"/>
    <p:sldId id="263" r:id="rId5"/>
    <p:sldId id="264" r:id="rId6"/>
    <p:sldId id="269" r:id="rId7"/>
    <p:sldId id="270" r:id="rId8"/>
    <p:sldId id="271" r:id="rId9"/>
    <p:sldId id="272" r:id="rId10"/>
    <p:sldId id="27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996600"/>
    <a:srgbClr val="993300"/>
    <a:srgbClr val="CC6600"/>
    <a:srgbClr val="000066"/>
    <a:srgbClr val="FF6600"/>
    <a:srgbClr val="EDB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06/relationships/vbaProject" Target="vbaProject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87130-1DA8-41EF-B2A2-6A249B0A8E27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955A8-AD6E-42B4-A681-0463B8AFF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8BE95A-4BC7-40A9-B89A-60F45D9B1798}" type="datetimeFigureOut">
              <a:rPr lang="ru-RU"/>
              <a:pPr>
                <a:defRPr/>
              </a:pPr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3F19D44-AC66-49A6-B94D-D1EB37D075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audio" Target="../media/audio1.wav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slide" Target="slide5.xml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image" Target="../media/image8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audio" Target="../media/audio1.wav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slide" Target="slide6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slide" Target="slide7.xml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audio" Target="../media/audio1.wav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slide" Target="slide7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slide" Target="slide8.xml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audio" Target="../media/audio1.wav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slide" Target="slide8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slide" Target="slide9.xml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501093" cy="55721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2000" dirty="0" smtClean="0"/>
              <a:t>Муниципальное бюджетное дошкольное  образовательное </a:t>
            </a:r>
            <a:r>
              <a:rPr lang="ru-RU" sz="2000" dirty="0" smtClean="0"/>
              <a:t>учреждение</a:t>
            </a:r>
          </a:p>
          <a:p>
            <a:pPr algn="ctr">
              <a:buFont typeface="Arial" charset="0"/>
              <a:buNone/>
            </a:pPr>
            <a:r>
              <a:rPr lang="ru-RU" sz="2000" dirty="0" smtClean="0"/>
              <a:t>«Детский сад №37» село Покровское</a:t>
            </a:r>
            <a:endParaRPr lang="ru-RU" sz="2000" dirty="0" smtClean="0"/>
          </a:p>
          <a:p>
            <a:pPr algn="ctr">
              <a:buFont typeface="Arial" charset="0"/>
              <a:buNone/>
            </a:pPr>
            <a:endParaRPr lang="ru-RU" sz="2800" b="1" i="1" dirty="0" smtClean="0">
              <a:solidFill>
                <a:srgbClr val="0070C0"/>
              </a:solidFill>
            </a:endParaRPr>
          </a:p>
          <a:p>
            <a:pPr algn="ctr">
              <a:buFont typeface="Arial" charset="0"/>
              <a:buNone/>
            </a:pPr>
            <a:r>
              <a:rPr lang="ru-RU" sz="2800" b="1" i="1" dirty="0" smtClean="0">
                <a:solidFill>
                  <a:srgbClr val="0070C0"/>
                </a:solidFill>
              </a:rPr>
              <a:t>электронное  дидактическое пособие по развитию  эмоциональной сферы дошкольника</a:t>
            </a:r>
          </a:p>
          <a:p>
            <a:pPr algn="ctr">
              <a:buFont typeface="Arial" charset="0"/>
              <a:buNone/>
            </a:pPr>
            <a:r>
              <a:rPr lang="ru-RU" b="1" dirty="0" smtClean="0">
                <a:solidFill>
                  <a:srgbClr val="C00000"/>
                </a:solidFill>
              </a:rPr>
              <a:t>Игра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«Заколдованная девочка»</a:t>
            </a:r>
            <a:r>
              <a:rPr lang="ru-RU" sz="2400" dirty="0" smtClean="0"/>
              <a:t>                                                                                                                                                     </a:t>
            </a:r>
          </a:p>
          <a:p>
            <a:pPr algn="ctr">
              <a:buFont typeface="Arial" charset="0"/>
              <a:buNone/>
            </a:pPr>
            <a:r>
              <a:rPr lang="ru-RU" sz="2400" dirty="0" smtClean="0"/>
              <a:t>                                                                  </a:t>
            </a:r>
          </a:p>
          <a:p>
            <a:pPr algn="ctr">
              <a:buFont typeface="Arial" charset="0"/>
              <a:buNone/>
            </a:pPr>
            <a:endParaRPr lang="ru-RU" sz="1800" dirty="0" smtClean="0"/>
          </a:p>
          <a:p>
            <a:pPr algn="ctr">
              <a:buFont typeface="Arial" charset="0"/>
              <a:buNone/>
            </a:pPr>
            <a:endParaRPr lang="ru-RU" sz="1800" dirty="0" smtClean="0"/>
          </a:p>
        </p:txBody>
      </p:sp>
      <p:sp>
        <p:nvSpPr>
          <p:cNvPr id="3" name="Стрелка вправо 2">
            <a:hlinkClick r:id="rId2" action="ppaction://hlinksldjump"/>
          </p:cNvPr>
          <p:cNvSpPr/>
          <p:nvPr/>
        </p:nvSpPr>
        <p:spPr>
          <a:xfrm>
            <a:off x="8358214" y="6143644"/>
            <a:ext cx="35719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501093" cy="5572125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71538" y="2071678"/>
            <a:ext cx="67866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Какие молодцы, девочку от злой колдуньи спасли!</a:t>
            </a:r>
          </a:p>
          <a:p>
            <a:pPr algn="ctr"/>
            <a:endParaRPr lang="ru-RU" sz="36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7030A0"/>
                </a:solidFill>
              </a:rPr>
              <a:t>СПАСИБО!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6c7853fd54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14346" y="0"/>
            <a:ext cx="9715568" cy="6858000"/>
          </a:xfrm>
        </p:spPr>
      </p:pic>
      <p:pic>
        <p:nvPicPr>
          <p:cNvPr id="5" name="Рисунок 4" descr="80456298_1301384413221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8868" t="26644" r="-1632"/>
          <a:stretch>
            <a:fillRect/>
          </a:stretch>
        </p:blipFill>
        <p:spPr>
          <a:xfrm>
            <a:off x="3214678" y="4357694"/>
            <a:ext cx="1670027" cy="1932988"/>
          </a:xfrm>
          <a:prstGeom prst="rect">
            <a:avLst/>
          </a:prstGeom>
        </p:spPr>
      </p:pic>
      <p:pic>
        <p:nvPicPr>
          <p:cNvPr id="6" name="Рисунок 5" descr="Безымянный.bmp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10000"/>
          </a:blip>
          <a:srcRect l="20703" t="22656" r="60254" b="55859"/>
          <a:stretch>
            <a:fillRect/>
          </a:stretch>
        </p:blipFill>
        <p:spPr>
          <a:xfrm rot="247581">
            <a:off x="3929058" y="3857628"/>
            <a:ext cx="428628" cy="500066"/>
          </a:xfrm>
          <a:prstGeom prst="rect">
            <a:avLst/>
          </a:prstGeom>
        </p:spPr>
      </p:pic>
      <p:sp>
        <p:nvSpPr>
          <p:cNvPr id="8" name="Стрелка вправо 7">
            <a:hlinkClick r:id="rId5" action="ppaction://hlinksldjump"/>
          </p:cNvPr>
          <p:cNvSpPr/>
          <p:nvPr/>
        </p:nvSpPr>
        <p:spPr>
          <a:xfrm>
            <a:off x="8358214" y="6072206"/>
            <a:ext cx="357190" cy="428628"/>
          </a:xfrm>
          <a:prstGeom prst="rightArrow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937b0013af7ee0fb860ad55c9eaa0a63.jpg"/>
          <p:cNvPicPr>
            <a:picLocks noChangeAspect="1"/>
          </p:cNvPicPr>
          <p:nvPr/>
        </p:nvPicPr>
        <p:blipFill>
          <a:blip r:embed="rId2"/>
          <a:srcRect b="1381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злая королева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4F7E2"/>
              </a:clrFrom>
              <a:clrTo>
                <a:srgbClr val="F4F7E2">
                  <a:alpha val="0"/>
                </a:srgbClr>
              </a:clrTo>
            </a:clrChange>
          </a:blip>
          <a:srcRect l="18055" r="19445"/>
          <a:stretch>
            <a:fillRect/>
          </a:stretch>
        </p:blipFill>
        <p:spPr>
          <a:xfrm>
            <a:off x="3786182" y="1802272"/>
            <a:ext cx="3071834" cy="5055727"/>
          </a:xfrm>
          <a:prstGeom prst="rect">
            <a:avLst/>
          </a:prstGeom>
        </p:spPr>
      </p:pic>
      <p:sp>
        <p:nvSpPr>
          <p:cNvPr id="6" name="Стрелка вправо 5">
            <a:hlinkClick r:id="rId4" action="ppaction://hlinksldjump"/>
          </p:cNvPr>
          <p:cNvSpPr/>
          <p:nvPr/>
        </p:nvSpPr>
        <p:spPr>
          <a:xfrm>
            <a:off x="8358214" y="6143644"/>
            <a:ext cx="357190" cy="42862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-214346" y="0"/>
            <a:ext cx="9358346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/>
          <p:nvPr/>
        </p:nvPicPr>
        <p:blipFill>
          <a:blip r:embed="rId2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411" t="5460" r="8613" b="12645"/>
          <a:stretch>
            <a:fillRect/>
          </a:stretch>
        </p:blipFill>
        <p:spPr bwMode="auto">
          <a:xfrm>
            <a:off x="500034" y="1071546"/>
            <a:ext cx="350046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1857356" y="3286124"/>
            <a:ext cx="857256" cy="428628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650" r="1253"/>
          <a:stretch>
            <a:fillRect/>
          </a:stretch>
        </p:blipFill>
        <p:spPr bwMode="auto">
          <a:xfrm>
            <a:off x="6858016" y="4786322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485"/>
          <a:stretch>
            <a:fillRect/>
          </a:stretch>
        </p:blipFill>
        <p:spPr bwMode="auto">
          <a:xfrm>
            <a:off x="6715140" y="571480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9321" r="4178"/>
          <a:stretch>
            <a:fillRect/>
          </a:stretch>
        </p:blipFill>
        <p:spPr bwMode="auto">
          <a:xfrm rot="21328203">
            <a:off x="6894310" y="3646729"/>
            <a:ext cx="1929721" cy="86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 l="5897" t="49614" r="-254"/>
          <a:stretch>
            <a:fillRect/>
          </a:stretch>
        </p:blipFill>
        <p:spPr bwMode="auto">
          <a:xfrm rot="21346499">
            <a:off x="6812792" y="2716179"/>
            <a:ext cx="201061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04" b="50386"/>
          <a:stretch>
            <a:fillRect/>
          </a:stretch>
        </p:blipFill>
        <p:spPr bwMode="auto">
          <a:xfrm>
            <a:off x="6715140" y="1643050"/>
            <a:ext cx="207170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Прямая соединительная линия 17"/>
          <p:cNvCxnSpPr/>
          <p:nvPr/>
        </p:nvCxnSpPr>
        <p:spPr>
          <a:xfrm rot="5400000">
            <a:off x="785810" y="3429000"/>
            <a:ext cx="6858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285852" y="2214554"/>
            <a:ext cx="1928826" cy="571504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3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428604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>
            <a:hlinkClick r:id="" action="ppaction://macro?name=DragandDrop"/>
          </p:cNvPr>
          <p:cNvPicPr/>
          <p:nvPr/>
        </p:nvPicPr>
        <p:blipFill>
          <a:blip r:embed="rId7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lum contrast="10000"/>
          </a:blip>
          <a:srcRect l="3725" t="9113" r="-585" b="8874"/>
          <a:stretch>
            <a:fillRect/>
          </a:stretch>
        </p:blipFill>
        <p:spPr bwMode="auto">
          <a:xfrm>
            <a:off x="4357686" y="1643050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16" t="4487" r="390" b="7462"/>
          <a:stretch>
            <a:fillRect/>
          </a:stretch>
        </p:blipFill>
        <p:spPr bwMode="auto">
          <a:xfrm>
            <a:off x="4500562" y="2714620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429124" y="3714752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696" r="-3290" b="11752"/>
          <a:stretch>
            <a:fillRect/>
          </a:stretch>
        </p:blipFill>
        <p:spPr bwMode="auto">
          <a:xfrm>
            <a:off x="4429124" y="4786322"/>
            <a:ext cx="235745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Стрелка вправо 19">
            <a:hlinkClick r:id="rId11" action="ppaction://hlinksldjump"/>
          </p:cNvPr>
          <p:cNvSpPr/>
          <p:nvPr/>
        </p:nvSpPr>
        <p:spPr>
          <a:xfrm>
            <a:off x="7943123" y="6087679"/>
            <a:ext cx="549780" cy="48463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ердце 21">
            <a:hlinkClick r:id="rId12" action="ppaction://hlinksldjump">
              <a:snd r:embed="rId13" name="applause.wav"/>
            </a:hlinkClick>
          </p:cNvPr>
          <p:cNvSpPr/>
          <p:nvPr/>
        </p:nvSpPr>
        <p:spPr>
          <a:xfrm>
            <a:off x="1928794" y="5857892"/>
            <a:ext cx="571504" cy="50006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Содержимое 4" descr="0_7d5f2_fb1af9db_XL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785794"/>
            <a:ext cx="6143668" cy="5184707"/>
          </a:xfrm>
        </p:spPr>
      </p:pic>
      <p:pic>
        <p:nvPicPr>
          <p:cNvPr id="3" name="Рисунок 2"/>
          <p:cNvPicPr/>
          <p:nvPr/>
        </p:nvPicPr>
        <p:blipFill>
          <a:blip r:embed="rId3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411" t="5460" r="8613" b="12645"/>
          <a:stretch>
            <a:fillRect/>
          </a:stretch>
        </p:blipFill>
        <p:spPr bwMode="auto">
          <a:xfrm>
            <a:off x="3357554" y="1857364"/>
            <a:ext cx="2571768" cy="314327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6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16" t="4487" r="390" b="7462"/>
          <a:stretch>
            <a:fillRect/>
          </a:stretch>
        </p:blipFill>
        <p:spPr bwMode="auto">
          <a:xfrm>
            <a:off x="3857620" y="2786058"/>
            <a:ext cx="164307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485"/>
          <a:stretch>
            <a:fillRect/>
          </a:stretch>
        </p:blipFill>
        <p:spPr bwMode="auto">
          <a:xfrm>
            <a:off x="4000496" y="3714752"/>
            <a:ext cx="150019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трелка вправо 6">
            <a:hlinkClick r:id="rId6" action="ppaction://hlinksldjump"/>
          </p:cNvPr>
          <p:cNvSpPr/>
          <p:nvPr/>
        </p:nvSpPr>
        <p:spPr>
          <a:xfrm>
            <a:off x="7943123" y="6087679"/>
            <a:ext cx="549780" cy="48463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/>
          <p:nvPr/>
        </p:nvPicPr>
        <p:blipFill>
          <a:blip r:embed="rId2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411" t="5460" r="8613" b="12645"/>
          <a:stretch>
            <a:fillRect/>
          </a:stretch>
        </p:blipFill>
        <p:spPr bwMode="auto">
          <a:xfrm>
            <a:off x="500034" y="1071546"/>
            <a:ext cx="350046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1857356" y="3286124"/>
            <a:ext cx="857256" cy="428628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650" r="1253"/>
          <a:stretch>
            <a:fillRect/>
          </a:stretch>
        </p:blipFill>
        <p:spPr bwMode="auto">
          <a:xfrm>
            <a:off x="6858016" y="4786322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485"/>
          <a:stretch>
            <a:fillRect/>
          </a:stretch>
        </p:blipFill>
        <p:spPr bwMode="auto">
          <a:xfrm>
            <a:off x="6715140" y="642918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9321" r="4178"/>
          <a:stretch>
            <a:fillRect/>
          </a:stretch>
        </p:blipFill>
        <p:spPr bwMode="auto">
          <a:xfrm rot="21328203">
            <a:off x="6960615" y="3646730"/>
            <a:ext cx="1929721" cy="86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 l="5897" t="49614" r="-254"/>
          <a:stretch>
            <a:fillRect/>
          </a:stretch>
        </p:blipFill>
        <p:spPr bwMode="auto">
          <a:xfrm rot="21346499">
            <a:off x="6812792" y="2716179"/>
            <a:ext cx="201061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04" b="50386"/>
          <a:stretch>
            <a:fillRect/>
          </a:stretch>
        </p:blipFill>
        <p:spPr bwMode="auto">
          <a:xfrm>
            <a:off x="6643702" y="1643050"/>
            <a:ext cx="207170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Прямая соединительная линия 17"/>
          <p:cNvCxnSpPr/>
          <p:nvPr/>
        </p:nvCxnSpPr>
        <p:spPr>
          <a:xfrm rot="5400000">
            <a:off x="785810" y="3429000"/>
            <a:ext cx="6858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285852" y="2214554"/>
            <a:ext cx="1928826" cy="571504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3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714356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>
            <a:hlinkClick r:id="" action="ppaction://macro?name=DragandDrop"/>
          </p:cNvPr>
          <p:cNvPicPr/>
          <p:nvPr/>
        </p:nvPicPr>
        <p:blipFill>
          <a:blip r:embed="rId7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lum contrast="10000"/>
          </a:blip>
          <a:srcRect l="3725" t="9113" r="-585" b="8874"/>
          <a:stretch>
            <a:fillRect/>
          </a:stretch>
        </p:blipFill>
        <p:spPr bwMode="auto">
          <a:xfrm>
            <a:off x="4429117" y="1750216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16" t="4487" r="390" b="7462"/>
          <a:stretch>
            <a:fillRect/>
          </a:stretch>
        </p:blipFill>
        <p:spPr bwMode="auto">
          <a:xfrm>
            <a:off x="4429124" y="2643182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429124" y="3714752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696" r="-3290" b="11752"/>
          <a:stretch>
            <a:fillRect/>
          </a:stretch>
        </p:blipFill>
        <p:spPr bwMode="auto">
          <a:xfrm>
            <a:off x="4500562" y="4572008"/>
            <a:ext cx="235745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Стрелка вправо 19">
            <a:hlinkClick r:id="rId11" action="ppaction://hlinksldjump"/>
          </p:cNvPr>
          <p:cNvSpPr/>
          <p:nvPr/>
        </p:nvSpPr>
        <p:spPr>
          <a:xfrm>
            <a:off x="7943123" y="6087679"/>
            <a:ext cx="549780" cy="48463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ердце 20">
            <a:hlinkClick r:id="rId12" action="ppaction://hlinksldjump">
              <a:snd r:embed="rId13" name="applause.wav"/>
            </a:hlinkClick>
          </p:cNvPr>
          <p:cNvSpPr/>
          <p:nvPr/>
        </p:nvSpPr>
        <p:spPr>
          <a:xfrm>
            <a:off x="1928794" y="5857892"/>
            <a:ext cx="571504" cy="50006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/>
          <p:nvPr/>
        </p:nvPicPr>
        <p:blipFill>
          <a:blip r:embed="rId2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411" t="5460" r="8613" b="12645"/>
          <a:stretch>
            <a:fillRect/>
          </a:stretch>
        </p:blipFill>
        <p:spPr bwMode="auto">
          <a:xfrm>
            <a:off x="500034" y="1071546"/>
            <a:ext cx="350046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1857356" y="3286124"/>
            <a:ext cx="857256" cy="428628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650" r="1253"/>
          <a:stretch>
            <a:fillRect/>
          </a:stretch>
        </p:blipFill>
        <p:spPr bwMode="auto">
          <a:xfrm>
            <a:off x="6858016" y="4857760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485"/>
          <a:stretch>
            <a:fillRect/>
          </a:stretch>
        </p:blipFill>
        <p:spPr bwMode="auto">
          <a:xfrm>
            <a:off x="6715140" y="571480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9321" r="4178"/>
          <a:stretch>
            <a:fillRect/>
          </a:stretch>
        </p:blipFill>
        <p:spPr bwMode="auto">
          <a:xfrm rot="21328203">
            <a:off x="6894310" y="3646729"/>
            <a:ext cx="1929721" cy="86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 l="5897" t="49614" r="-254"/>
          <a:stretch>
            <a:fillRect/>
          </a:stretch>
        </p:blipFill>
        <p:spPr bwMode="auto">
          <a:xfrm rot="21346499">
            <a:off x="6812792" y="2716179"/>
            <a:ext cx="201061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04" b="50386"/>
          <a:stretch>
            <a:fillRect/>
          </a:stretch>
        </p:blipFill>
        <p:spPr bwMode="auto">
          <a:xfrm>
            <a:off x="6715140" y="1643050"/>
            <a:ext cx="207170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Прямая соединительная линия 17"/>
          <p:cNvCxnSpPr/>
          <p:nvPr/>
        </p:nvCxnSpPr>
        <p:spPr>
          <a:xfrm rot="5400000">
            <a:off x="785810" y="3429000"/>
            <a:ext cx="6858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285852" y="2214554"/>
            <a:ext cx="1928826" cy="571504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3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571480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>
            <a:hlinkClick r:id="" action="ppaction://macro?name=DragandDrop"/>
          </p:cNvPr>
          <p:cNvPicPr/>
          <p:nvPr/>
        </p:nvPicPr>
        <p:blipFill>
          <a:blip r:embed="rId7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lum contrast="10000"/>
          </a:blip>
          <a:srcRect l="3725" t="9113" r="-585" b="8874"/>
          <a:stretch>
            <a:fillRect/>
          </a:stretch>
        </p:blipFill>
        <p:spPr bwMode="auto">
          <a:xfrm>
            <a:off x="4429124" y="1785926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16" t="4487" r="390" b="7462"/>
          <a:stretch>
            <a:fillRect/>
          </a:stretch>
        </p:blipFill>
        <p:spPr bwMode="auto">
          <a:xfrm>
            <a:off x="4500562" y="2714620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429124" y="3643314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696" r="-3290" b="11752"/>
          <a:stretch>
            <a:fillRect/>
          </a:stretch>
        </p:blipFill>
        <p:spPr bwMode="auto">
          <a:xfrm>
            <a:off x="4429124" y="4786322"/>
            <a:ext cx="235745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Стрелка вправо 19">
            <a:hlinkClick r:id="rId11" action="ppaction://hlinksldjump"/>
          </p:cNvPr>
          <p:cNvSpPr/>
          <p:nvPr/>
        </p:nvSpPr>
        <p:spPr>
          <a:xfrm>
            <a:off x="7943123" y="6087679"/>
            <a:ext cx="549780" cy="48463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ердце 20">
            <a:hlinkClick r:id="rId12" action="ppaction://hlinksldjump">
              <a:snd r:embed="rId13" name="applause.wav"/>
            </a:hlinkClick>
          </p:cNvPr>
          <p:cNvSpPr/>
          <p:nvPr/>
        </p:nvSpPr>
        <p:spPr>
          <a:xfrm>
            <a:off x="1928794" y="5857892"/>
            <a:ext cx="571504" cy="50006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/>
          <p:nvPr/>
        </p:nvPicPr>
        <p:blipFill>
          <a:blip r:embed="rId2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rcRect l="7411" t="5460" r="8613" b="12645"/>
          <a:stretch>
            <a:fillRect/>
          </a:stretch>
        </p:blipFill>
        <p:spPr bwMode="auto">
          <a:xfrm>
            <a:off x="500034" y="1071546"/>
            <a:ext cx="350046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1857356" y="3286124"/>
            <a:ext cx="857256" cy="428628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6650" r="1253"/>
          <a:stretch>
            <a:fillRect/>
          </a:stretch>
        </p:blipFill>
        <p:spPr bwMode="auto">
          <a:xfrm>
            <a:off x="6858016" y="4786322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54485"/>
          <a:stretch>
            <a:fillRect/>
          </a:stretch>
        </p:blipFill>
        <p:spPr bwMode="auto">
          <a:xfrm>
            <a:off x="6786578" y="857232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>
            <a:hlinkClick r:id="" action="ppaction://macro?name=DragandDrop"/>
          </p:cNvPr>
          <p:cNvPicPr/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9321" r="4178"/>
          <a:stretch>
            <a:fillRect/>
          </a:stretch>
        </p:blipFill>
        <p:spPr bwMode="auto">
          <a:xfrm rot="21328203">
            <a:off x="6894310" y="3646729"/>
            <a:ext cx="1929721" cy="86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 l="5897" t="49614" r="-254"/>
          <a:stretch>
            <a:fillRect/>
          </a:stretch>
        </p:blipFill>
        <p:spPr bwMode="auto">
          <a:xfrm rot="21346499">
            <a:off x="6812792" y="2716179"/>
            <a:ext cx="2010617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>
            <a:hlinkClick r:id="" action="ppaction://macro?name=DragandDrop"/>
          </p:cNvPr>
          <p:cNvPicPr/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704" b="50386"/>
          <a:stretch>
            <a:fillRect/>
          </a:stretch>
        </p:blipFill>
        <p:spPr bwMode="auto">
          <a:xfrm>
            <a:off x="6715140" y="1643050"/>
            <a:ext cx="207170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Прямая соединительная линия 17"/>
          <p:cNvCxnSpPr/>
          <p:nvPr/>
        </p:nvCxnSpPr>
        <p:spPr>
          <a:xfrm rot="5400000">
            <a:off x="785810" y="3429000"/>
            <a:ext cx="68580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285852" y="2214554"/>
            <a:ext cx="1928826" cy="571504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3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857232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>
            <a:hlinkClick r:id="" action="ppaction://macro?name=DragandDrop"/>
          </p:cNvPr>
          <p:cNvPicPr/>
          <p:nvPr/>
        </p:nvPicPr>
        <p:blipFill>
          <a:blip r:embed="rId7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lum contrast="10000"/>
          </a:blip>
          <a:srcRect l="3725" t="9113" r="-585" b="8874"/>
          <a:stretch>
            <a:fillRect/>
          </a:stretch>
        </p:blipFill>
        <p:spPr bwMode="auto">
          <a:xfrm>
            <a:off x="4429124" y="1785926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16" t="4487" r="390" b="7462"/>
          <a:stretch>
            <a:fillRect/>
          </a:stretch>
        </p:blipFill>
        <p:spPr bwMode="auto">
          <a:xfrm>
            <a:off x="4500562" y="2714620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>
            <a:off x="4429124" y="3714752"/>
            <a:ext cx="228601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>
            <a:hlinkClick r:id="" action="ppaction://macro?name=DragandDrop"/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3696" r="-3290" b="11752"/>
          <a:stretch>
            <a:fillRect/>
          </a:stretch>
        </p:blipFill>
        <p:spPr bwMode="auto">
          <a:xfrm>
            <a:off x="4429124" y="4786322"/>
            <a:ext cx="235745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Стрелка вправо 19">
            <a:hlinkClick r:id="rId11" action="ppaction://hlinksldjump"/>
          </p:cNvPr>
          <p:cNvSpPr/>
          <p:nvPr/>
        </p:nvSpPr>
        <p:spPr>
          <a:xfrm>
            <a:off x="7943123" y="6087679"/>
            <a:ext cx="549780" cy="48463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ердце 20">
            <a:hlinkClick r:id="rId12" action="ppaction://hlinksldjump">
              <a:snd r:embed="rId13" name="applause.wav"/>
            </a:hlinkClick>
          </p:cNvPr>
          <p:cNvSpPr/>
          <p:nvPr/>
        </p:nvSpPr>
        <p:spPr>
          <a:xfrm>
            <a:off x="1928794" y="5857892"/>
            <a:ext cx="571504" cy="50006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3" descr="937b0013af7ee0fb860ad55c9eaa0a63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rcRect b="1381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3" descr="злая королева.jpg">
            <a:hlinkClick r:id="rId3" action="ppaction://hlinksldjump" highlightClick="1">
              <a:snd r:embed="rId2" name="explode.wav"/>
            </a:hlinkClick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clrChange>
              <a:clrFrom>
                <a:srgbClr val="F4F7E2"/>
              </a:clrFrom>
              <a:clrTo>
                <a:srgbClr val="F4F7E2">
                  <a:alpha val="0"/>
                </a:srgbClr>
              </a:clrTo>
            </a:clrChange>
          </a:blip>
          <a:srcRect l="18055" r="19445"/>
          <a:stretch>
            <a:fillRect/>
          </a:stretch>
        </p:blipFill>
        <p:spPr>
          <a:xfrm>
            <a:off x="4857752" y="785794"/>
            <a:ext cx="2370442" cy="4000528"/>
          </a:xfrm>
          <a:prstGeom prst="rect">
            <a:avLst/>
          </a:prstGeom>
        </p:spPr>
      </p:pic>
      <p:sp>
        <p:nvSpPr>
          <p:cNvPr id="6" name="Стрелка вправо 5">
            <a:hlinkClick r:id="rId6" action="ppaction://hlinksldjump"/>
          </p:cNvPr>
          <p:cNvSpPr/>
          <p:nvPr/>
        </p:nvSpPr>
        <p:spPr>
          <a:xfrm>
            <a:off x="7943123" y="6087679"/>
            <a:ext cx="549780" cy="484632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38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79</cp:revision>
  <dcterms:created xsi:type="dcterms:W3CDTF">2010-04-23T03:00:43Z</dcterms:created>
  <dcterms:modified xsi:type="dcterms:W3CDTF">2020-11-08T14:45:35Z</dcterms:modified>
</cp:coreProperties>
</file>