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39B20"/>
    <a:srgbClr val="B3120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51935-703A-45F8-8509-BCCD8E57370C}" type="datetimeFigureOut">
              <a:rPr lang="ru-RU" smtClean="0"/>
              <a:t>06.10.2020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E9A4C-8057-42C3-A645-8194997F9D1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.jpeg"/><Relationship Id="rId4" Type="http://schemas.openxmlformats.org/officeDocument/2006/relationships/image" Target="../media/image34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я\Downloads\МОДУЛЬ ПЕРВЫЙ\МОДУЛЬ ПЕРВЫЙ\ДЗ 1\ФОНЫ\1588497177_7-p-foni-s-fermami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2"/>
            <a:ext cx="9144000" cy="6852258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547664" y="980728"/>
            <a:ext cx="5832648" cy="1440160"/>
          </a:xfrm>
          <a:prstGeom prst="roundRect">
            <a:avLst/>
          </a:prstGeom>
          <a:solidFill>
            <a:schemeClr val="bg1"/>
          </a:solidFill>
          <a:ln>
            <a:solidFill>
              <a:srgbClr val="039B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39B20"/>
                </a:solidFill>
                <a:latin typeface="Rounds Black" pitchFamily="50" charset="0"/>
              </a:rPr>
              <a:t>ДОМАШНИЕ ЖИВОТНЫЕ</a:t>
            </a:r>
            <a:endParaRPr lang="ru-RU" sz="3200" dirty="0">
              <a:solidFill>
                <a:srgbClr val="039B20"/>
              </a:solidFill>
              <a:latin typeface="Rounds Black" pitchFamily="5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Юля\Downloads\МОДУЛЬ ПЕРВЫЙ\МОДУЛЬ ПЕРВЫЙ\ДЗ 1\ЖИВОТНЫЕ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3645024"/>
            <a:ext cx="1945829" cy="1945829"/>
          </a:xfrm>
          <a:prstGeom prst="rect">
            <a:avLst/>
          </a:prstGeom>
          <a:noFill/>
        </p:spPr>
      </p:pic>
      <p:pic>
        <p:nvPicPr>
          <p:cNvPr id="1028" name="Picture 4" descr="C:\Users\Юля\Downloads\МОДУЛЬ ПЕРВЫЙ\МОДУЛЬ ПЕРВЫЙ\ДЗ 1\ЖИВОТНЫЕ\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1585789" cy="1585789"/>
          </a:xfrm>
          <a:prstGeom prst="rect">
            <a:avLst/>
          </a:prstGeom>
          <a:noFill/>
        </p:spPr>
      </p:pic>
      <p:pic>
        <p:nvPicPr>
          <p:cNvPr id="1029" name="Picture 5" descr="C:\Users\Юля\Downloads\МОДУЛЬ ПЕРВЫЙ\МОДУЛЬ ПЕРВЫЙ\ДЗ 1\ЖИВОТНЫЕ\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717032"/>
            <a:ext cx="2016224" cy="2016224"/>
          </a:xfrm>
          <a:prstGeom prst="rect">
            <a:avLst/>
          </a:prstGeom>
          <a:noFill/>
        </p:spPr>
      </p:pic>
      <p:pic>
        <p:nvPicPr>
          <p:cNvPr id="1030" name="Picture 6" descr="C:\Users\Юля\Downloads\МОДУЛЬ ПЕРВЫЙ\МОДУЛЬ ПЕРВЫЙ\ДЗ 1\ЖИВОТНЫЕ\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2780928"/>
            <a:ext cx="1412776" cy="1412776"/>
          </a:xfrm>
          <a:prstGeom prst="rect">
            <a:avLst/>
          </a:prstGeom>
          <a:noFill/>
        </p:spPr>
      </p:pic>
      <p:pic>
        <p:nvPicPr>
          <p:cNvPr id="1031" name="Picture 7" descr="C:\Users\Юля\Downloads\МОДУЛЬ ПЕРВЫЙ\МОДУЛЬ ПЕРВЫЙ\ДЗ 1\ЖИВОТНЫЕ\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-171400"/>
            <a:ext cx="2195736" cy="2195736"/>
          </a:xfrm>
          <a:prstGeom prst="rect">
            <a:avLst/>
          </a:prstGeom>
          <a:noFill/>
        </p:spPr>
      </p:pic>
      <p:pic>
        <p:nvPicPr>
          <p:cNvPr id="1032" name="Picture 8" descr="C:\Users\Юля\Downloads\МОДУЛЬ ПЕРВЫЙ\МОДУЛЬ ПЕРВЫЙ\ДЗ 1\ЖИВОТНЫЕ\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268760"/>
            <a:ext cx="2376264" cy="2376264"/>
          </a:xfrm>
          <a:prstGeom prst="rect">
            <a:avLst/>
          </a:prstGeom>
          <a:noFill/>
        </p:spPr>
      </p:pic>
      <p:pic>
        <p:nvPicPr>
          <p:cNvPr id="1033" name="Picture 9" descr="C:\Users\Юля\Downloads\МОДУЛЬ ПЕРВЫЙ\МОДУЛЬ ПЕРВЫЙ\ДЗ 1\ЖИВОТНЫЕ\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2996952"/>
            <a:ext cx="1585789" cy="1585789"/>
          </a:xfrm>
          <a:prstGeom prst="rect">
            <a:avLst/>
          </a:prstGeom>
          <a:noFill/>
        </p:spPr>
      </p:pic>
      <p:pic>
        <p:nvPicPr>
          <p:cNvPr id="11" name="Picture 4" descr="C:\Users\Юля\Downloads\МОДУЛЬ ПЕРВЫЙ\МОДУЛЬ ПЕРВЫЙ\ДЗ 1\ЖИВОТНЫЕ\1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-99392"/>
            <a:ext cx="2662734" cy="2662733"/>
          </a:xfrm>
          <a:prstGeom prst="rect">
            <a:avLst/>
          </a:prstGeom>
          <a:noFill/>
        </p:spPr>
      </p:pic>
      <p:pic>
        <p:nvPicPr>
          <p:cNvPr id="12" name="Picture 5" descr="C:\Users\Юля\Downloads\МОДУЛЬ ПЕРВЫЙ\МОДУЛЬ ПЕРВЫЙ\ДЗ 1\ЖИВОТНЫЕ\1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5958">
            <a:off x="2917538" y="-25662"/>
            <a:ext cx="2664296" cy="2664295"/>
          </a:xfrm>
          <a:prstGeom prst="rect">
            <a:avLst/>
          </a:prstGeom>
          <a:noFill/>
        </p:spPr>
      </p:pic>
      <p:pic>
        <p:nvPicPr>
          <p:cNvPr id="13" name="Picture 6" descr="C:\Users\Юля\Downloads\МОДУЛЬ ПЕРВЫЙ\МОДУЛЬ ПЕРВЫЙ\ДЗ 1\ЖИВОТНЫЕ\1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664660">
            <a:off x="1043486" y="5229077"/>
            <a:ext cx="1944216" cy="1944215"/>
          </a:xfrm>
          <a:prstGeom prst="rect">
            <a:avLst/>
          </a:prstGeom>
          <a:noFill/>
        </p:spPr>
      </p:pic>
      <p:pic>
        <p:nvPicPr>
          <p:cNvPr id="14" name="Picture 7" descr="C:\Users\Юля\Downloads\МОДУЛЬ ПЕРВЫЙ\МОДУЛЬ ПЕРВЫЙ\ДЗ 1\ЖИВОТНЫЕ\15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723161">
            <a:off x="2959819" y="3040957"/>
            <a:ext cx="2593901" cy="2593900"/>
          </a:xfrm>
          <a:prstGeom prst="rect">
            <a:avLst/>
          </a:prstGeom>
          <a:noFill/>
        </p:spPr>
      </p:pic>
      <p:pic>
        <p:nvPicPr>
          <p:cNvPr id="15" name="Picture 8" descr="C:\Users\Юля\Downloads\МОДУЛЬ ПЕРВЫЙ\МОДУЛЬ ПЕРВЫЙ\ДЗ 1\ЖИВОТНЫЕ\16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52536" y="5085184"/>
            <a:ext cx="1872209" cy="1872208"/>
          </a:xfrm>
          <a:prstGeom prst="rect">
            <a:avLst/>
          </a:prstGeom>
          <a:noFill/>
        </p:spPr>
      </p:pic>
      <p:pic>
        <p:nvPicPr>
          <p:cNvPr id="16" name="Picture 9" descr="C:\Users\Юля\Downloads\МОДУЛЬ ПЕРВЫЙ\МОДУЛЬ ПЕРВЫЙ\ДЗ 1\ЖИВОТНЫЕ\17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619325" flipH="1">
            <a:off x="1784123" y="1649235"/>
            <a:ext cx="2017837" cy="2017836"/>
          </a:xfrm>
          <a:prstGeom prst="rect">
            <a:avLst/>
          </a:prstGeom>
          <a:noFill/>
        </p:spPr>
      </p:pic>
      <p:pic>
        <p:nvPicPr>
          <p:cNvPr id="17" name="Picture 3" descr="C:\Users\Юля\Downloads\МОДУЛЬ ПЕРВЫЙ\МОДУЛЬ ПЕРВЫЙ\ДЗ 1\ЖИВОТНЫЕ\18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87824" y="1916832"/>
            <a:ext cx="1657797" cy="1657796"/>
          </a:xfrm>
          <a:prstGeom prst="rect">
            <a:avLst/>
          </a:prstGeom>
          <a:noFill/>
        </p:spPr>
      </p:pic>
      <p:pic>
        <p:nvPicPr>
          <p:cNvPr id="18" name="Picture 3" descr="C:\Users\Юля\Downloads\МОДУЛЬ ПЕРВЫЙ\МОДУЛЬ ПЕРВЫЙ\ДЗ 1\ЖИВОТНЫЕ\2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24328" y="3501008"/>
            <a:ext cx="1800200" cy="1800199"/>
          </a:xfrm>
          <a:prstGeom prst="rect">
            <a:avLst/>
          </a:prstGeom>
          <a:noFill/>
        </p:spPr>
      </p:pic>
      <p:pic>
        <p:nvPicPr>
          <p:cNvPr id="19" name="Picture 4" descr="C:\Users\Юля\Downloads\МОДУЛЬ ПЕРВЫЙ\МОДУЛЬ ПЕРВЫЙ\ДЗ 1\ЖИВОТНЫЕ\26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11960" y="2204864"/>
            <a:ext cx="1585789" cy="1585788"/>
          </a:xfrm>
          <a:prstGeom prst="rect">
            <a:avLst/>
          </a:prstGeom>
          <a:noFill/>
        </p:spPr>
      </p:pic>
      <p:pic>
        <p:nvPicPr>
          <p:cNvPr id="20" name="Picture 5" descr="C:\Users\Юля\Downloads\МОДУЛЬ ПЕРВЫЙ\МОДУЛЬ ПЕРВЫЙ\ДЗ 1\ЖИВОТНЫЕ\27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8666288">
            <a:off x="5907585" y="-131960"/>
            <a:ext cx="1657797" cy="1657796"/>
          </a:xfrm>
          <a:prstGeom prst="rect">
            <a:avLst/>
          </a:prstGeom>
          <a:noFill/>
        </p:spPr>
      </p:pic>
      <p:pic>
        <p:nvPicPr>
          <p:cNvPr id="21" name="Picture 6" descr="C:\Users\Юля\Downloads\МОДУЛЬ ПЕРВЫЙ\МОДУЛЬ ПЕРВЫЙ\ДЗ 1\ЖИВОТНЫЕ\28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63888" y="4149080"/>
            <a:ext cx="1801813" cy="1801812"/>
          </a:xfrm>
          <a:prstGeom prst="rect">
            <a:avLst/>
          </a:prstGeom>
          <a:noFill/>
        </p:spPr>
      </p:pic>
      <p:pic>
        <p:nvPicPr>
          <p:cNvPr id="22" name="Picture 7" descr="C:\Users\Юля\Downloads\МОДУЛЬ ПЕРВЫЙ\МОДУЛЬ ПЕРВЫЙ\ДЗ 1\ЖИВОТНЫЕ\19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16016" y="-171400"/>
            <a:ext cx="2017837" cy="2017836"/>
          </a:xfrm>
          <a:prstGeom prst="rect">
            <a:avLst/>
          </a:prstGeom>
          <a:noFill/>
        </p:spPr>
      </p:pic>
      <p:pic>
        <p:nvPicPr>
          <p:cNvPr id="23" name="Picture 8" descr="C:\Users\Юля\Downloads\МОДУЛЬ ПЕРВЫЙ\МОДУЛЬ ПЕРВЫЙ\ДЗ 1\ЖИВОТНЫЕ\20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364088" y="980728"/>
            <a:ext cx="1873821" cy="1873820"/>
          </a:xfrm>
          <a:prstGeom prst="rect">
            <a:avLst/>
          </a:prstGeom>
          <a:noFill/>
        </p:spPr>
      </p:pic>
      <p:pic>
        <p:nvPicPr>
          <p:cNvPr id="24" name="Picture 9" descr="C:\Users\Юля\Downloads\МОДУЛЬ ПЕРВЫЙ\МОДУЛЬ ПЕРВЫЙ\ДЗ 1\ЖИВОТНЫЕ\21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flipH="1">
            <a:off x="6623720" y="-171400"/>
            <a:ext cx="2520280" cy="2520279"/>
          </a:xfrm>
          <a:prstGeom prst="rect">
            <a:avLst/>
          </a:prstGeom>
          <a:noFill/>
        </p:spPr>
      </p:pic>
      <p:pic>
        <p:nvPicPr>
          <p:cNvPr id="25" name="Picture 10" descr="C:\Users\Юля\Downloads\МОДУЛЬ ПЕРВЫЙ\МОДУЛЬ ПЕРВЫЙ\ДЗ 1\ЖИВОТНЫЕ\23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10800000">
            <a:off x="6804248" y="1988840"/>
            <a:ext cx="2521893" cy="2521892"/>
          </a:xfrm>
          <a:prstGeom prst="rect">
            <a:avLst/>
          </a:prstGeom>
          <a:noFill/>
        </p:spPr>
      </p:pic>
      <p:pic>
        <p:nvPicPr>
          <p:cNvPr id="26" name="Picture 11" descr="C:\Users\Юля\Downloads\МОДУЛЬ ПЕРВЫЙ\МОДУЛЬ ПЕРВЫЙ\ДЗ 1\ЖИВОТНЫЕ\24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156176" y="3472012"/>
            <a:ext cx="3385990" cy="3385988"/>
          </a:xfrm>
          <a:prstGeom prst="rect">
            <a:avLst/>
          </a:prstGeom>
          <a:noFill/>
        </p:spPr>
      </p:pic>
      <p:pic>
        <p:nvPicPr>
          <p:cNvPr id="27" name="Picture 3" descr="C:\Users\Юля\Downloads\МОДУЛЬ ПЕРВЫЙ\МОДУЛЬ ПЕРВЫЙ\ДЗ 1\ЖИВОТНЫЕ\1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427984" y="5056187"/>
            <a:ext cx="1801812" cy="1801813"/>
          </a:xfrm>
          <a:prstGeom prst="rect">
            <a:avLst/>
          </a:prstGeom>
          <a:noFill/>
        </p:spPr>
      </p:pic>
      <p:pic>
        <p:nvPicPr>
          <p:cNvPr id="28" name="Picture 4" descr="C:\Users\Юля\Downloads\МОДУЛЬ ПЕРВЫЙ\МОДУЛЬ ПЕРВЫЙ\ДЗ 1\ЖИВОТНЫЕ\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17562391">
            <a:off x="5326413" y="4543452"/>
            <a:ext cx="2089844" cy="2089845"/>
          </a:xfrm>
          <a:prstGeom prst="rect">
            <a:avLst/>
          </a:prstGeom>
          <a:noFill/>
        </p:spPr>
      </p:pic>
      <p:pic>
        <p:nvPicPr>
          <p:cNvPr id="29" name="Picture 5" descr="C:\Users\Юля\Downloads\МОДУЛЬ ПЕРВЫЙ\МОДУЛЬ ПЕРВЫЙ\ДЗ 1\ЖИВОТНЫЕ\3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5645316">
            <a:off x="5162696" y="2723552"/>
            <a:ext cx="2520280" cy="2520281"/>
          </a:xfrm>
          <a:prstGeom prst="rect">
            <a:avLst/>
          </a:prstGeom>
          <a:noFill/>
        </p:spPr>
      </p:pic>
      <p:pic>
        <p:nvPicPr>
          <p:cNvPr id="30" name="Picture 6" descr="C:\Users\Юля\Downloads\МОДУЛЬ ПЕРВЫЙ\МОДУЛЬ ПЕРВЫЙ\ДЗ 1\ЖИВОТНЫЕ\4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411760" y="4437112"/>
            <a:ext cx="2665908" cy="2665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ownloads\МОДУЛЬ ПЕРВЫЙ\МОДУЛЬ ПЕРВЫЙ\ДЗ 1\ФОНЫ\free-kids-forest-background-v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547664" y="548680"/>
            <a:ext cx="5832648" cy="1440160"/>
          </a:xfrm>
          <a:prstGeom prst="roundRect">
            <a:avLst/>
          </a:prstGeom>
          <a:solidFill>
            <a:schemeClr val="bg1"/>
          </a:solidFill>
          <a:ln>
            <a:solidFill>
              <a:srgbClr val="B31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B31201"/>
                </a:solidFill>
                <a:latin typeface="Rounds Black" pitchFamily="50" charset="0"/>
              </a:rPr>
              <a:t>ДИКИЕ ЖИВОТНЫЕ</a:t>
            </a:r>
            <a:endParaRPr lang="ru-RU" sz="3200" dirty="0">
              <a:solidFill>
                <a:srgbClr val="B31201"/>
              </a:solidFill>
              <a:latin typeface="Rounds Black" pitchFamily="5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я\Downloads\МОДУЛЬ ПЕРВЫЙ\МОДУЛЬ ПЕРВЫЙ\ДЗ 1\ФОНЫ\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619672" y="836712"/>
            <a:ext cx="5904656" cy="144016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Rounds Black" pitchFamily="50" charset="0"/>
              </a:rPr>
              <a:t>ЖИВОТНЫЕ 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Rounds Black" pitchFamily="50" charset="0"/>
              </a:rPr>
              <a:t>ТЕПЛЫХ СТРАН</a:t>
            </a:r>
            <a:endParaRPr lang="ru-RU" sz="3200" dirty="0">
              <a:solidFill>
                <a:srgbClr val="7030A0"/>
              </a:solidFill>
              <a:latin typeface="Rounds Black" pitchFamily="5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Юля\Downloads\МОДУЛЬ ПЕРВЫЙ\МОДУЛЬ ПЕРВЫЙ\ДЗ 1\ФОНЫ\LEeUz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619672" y="980728"/>
            <a:ext cx="5904656" cy="144016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C000"/>
                </a:solidFill>
                <a:latin typeface="Rounds Black" pitchFamily="50" charset="0"/>
              </a:rPr>
              <a:t>ЖИВОТНЫЕ СЕВЕРА</a:t>
            </a:r>
            <a:endParaRPr lang="ru-RU" sz="3200" dirty="0">
              <a:solidFill>
                <a:srgbClr val="FFC000"/>
              </a:solidFill>
              <a:latin typeface="Rounds Black" pitchFamily="5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Юля\Downloads\МОДУЛЬ ПЕРВЫЙ\МОДУЛЬ ПЕРВЫЙ\ДЗ 1\ФОНЫ\LEeUz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2" descr="C:\Users\Юля\Downloads\МОДУЛЬ ПЕРВЫЙ\МОДУЛЬ ПЕРВЫЙ\ДЗ 1\ФОНЫ\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6" name="Picture 2" descr="C:\Users\Юля\Downloads\МОДУЛЬ ПЕРВЫЙ\МОДУЛЬ ПЕРВЫЙ\ДЗ 1\ФОНЫ\free-kids-forest-background-vec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1"/>
            <a:ext cx="4572000" cy="3428999"/>
          </a:xfrm>
          <a:prstGeom prst="rect">
            <a:avLst/>
          </a:prstGeom>
          <a:noFill/>
        </p:spPr>
      </p:pic>
      <p:pic>
        <p:nvPicPr>
          <p:cNvPr id="7" name="Picture 2" descr="C:\Users\Юля\Downloads\МОДУЛЬ ПЕРВЫЙ\МОДУЛЬ ПЕРВЫЙ\ДЗ 1\ФОНЫ\1588497177_7-p-foni-s-fermami-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5830" y="5742"/>
            <a:ext cx="4568169" cy="3423258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123728" y="2852936"/>
            <a:ext cx="4752528" cy="151216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accent5">
                    <a:lumMod val="75000"/>
                  </a:schemeClr>
                </a:solidFill>
                <a:latin typeface="Rounds Black" pitchFamily="50" charset="0"/>
              </a:rPr>
              <a:t>Тематический альбом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Rounds Black" pitchFamily="50" charset="0"/>
              </a:rPr>
              <a:t>В мире животных</a:t>
            </a:r>
            <a:endParaRPr lang="ru-RU" sz="3600" dirty="0">
              <a:solidFill>
                <a:srgbClr val="002060"/>
              </a:solidFill>
              <a:latin typeface="Rounds Black" pitchFamily="50" charset="0"/>
            </a:endParaRPr>
          </a:p>
        </p:txBody>
      </p:sp>
      <p:pic>
        <p:nvPicPr>
          <p:cNvPr id="9" name="Picture 5" descr="C:\Users\Юля\Downloads\МОДУЛЬ ПЕРВЫЙ\МОДУЛЬ ПЕРВЫЙ\ДЗ 1\ЖИВОТНЫЕ\1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30" y="4437112"/>
            <a:ext cx="2347160" cy="2347159"/>
          </a:xfrm>
          <a:prstGeom prst="rect">
            <a:avLst/>
          </a:prstGeom>
          <a:noFill/>
        </p:spPr>
      </p:pic>
      <p:pic>
        <p:nvPicPr>
          <p:cNvPr id="11" name="Picture 6" descr="C:\Users\Юля\Downloads\МОДУЛЬ ПЕРВЫЙ\МОДУЛЬ ПЕРВЫЙ\ДЗ 1\ЖИВОТНЫЕ\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8812"/>
            <a:ext cx="2411760" cy="2411761"/>
          </a:xfrm>
          <a:prstGeom prst="rect">
            <a:avLst/>
          </a:prstGeom>
          <a:noFill/>
        </p:spPr>
      </p:pic>
      <p:pic>
        <p:nvPicPr>
          <p:cNvPr id="13" name="Picture 4" descr="C:\Users\Юля\Downloads\МОДУЛЬ ПЕРВЫЙ\МОДУЛЬ ПЕРВЫЙ\ДЗ 1\ЖИВОТНЫЕ\2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581128"/>
            <a:ext cx="1945829" cy="1945828"/>
          </a:xfrm>
          <a:prstGeom prst="rect">
            <a:avLst/>
          </a:prstGeom>
          <a:noFill/>
        </p:spPr>
      </p:pic>
      <p:pic>
        <p:nvPicPr>
          <p:cNvPr id="14" name="Picture 3" descr="C:\Users\Юля\Downloads\МОДУЛЬ ПЕРВЫЙ\МОДУЛЬ ПЕРВЫЙ\ДЗ 1\ЖИВОТНЫЕ\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340768"/>
            <a:ext cx="1945829" cy="1945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14</Words>
  <Application>Microsoft Office PowerPoint</Application>
  <PresentationFormat>Экран (4:3)</PresentationFormat>
  <Paragraphs>7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Юля</cp:lastModifiedBy>
  <cp:revision>7</cp:revision>
  <dcterms:created xsi:type="dcterms:W3CDTF">2020-10-06T08:34:58Z</dcterms:created>
  <dcterms:modified xsi:type="dcterms:W3CDTF">2020-10-06T09:37:31Z</dcterms:modified>
</cp:coreProperties>
</file>