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gif"/><Relationship Id="rId3" Type="http://schemas.openxmlformats.org/officeDocument/2006/relationships/image" Target="../media/image18.jpeg"/><Relationship Id="rId7" Type="http://schemas.openxmlformats.org/officeDocument/2006/relationships/image" Target="../media/image59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58.png"/><Relationship Id="rId5" Type="http://schemas.openxmlformats.org/officeDocument/2006/relationships/image" Target="../media/image57.gif"/><Relationship Id="rId10" Type="http://schemas.openxmlformats.org/officeDocument/2006/relationships/image" Target="../media/image61.png"/><Relationship Id="rId4" Type="http://schemas.openxmlformats.org/officeDocument/2006/relationships/image" Target="../media/image56.gif"/><Relationship Id="rId9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&#1089;&#1072;&#1083;&#1102;&#1090;&#1072;%20-%20&#1057;&#1072;&#1083;&#1102;&#1090;.mp3" TargetMode="External"/><Relationship Id="rId7" Type="http://schemas.openxmlformats.org/officeDocument/2006/relationships/image" Target="../media/image6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2.jpeg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gif"/><Relationship Id="rId2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&#1089;&#1072;&#1083;&#1102;&#1090;&#1072;%20-%20&#1057;&#1072;&#1083;&#1102;&#1090;.mp3" TargetMode="Externa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jpeg"/><Relationship Id="rId3" Type="http://schemas.openxmlformats.org/officeDocument/2006/relationships/image" Target="../media/image15.png"/><Relationship Id="rId7" Type="http://schemas.openxmlformats.org/officeDocument/2006/relationships/image" Target="../media/image21.jpeg"/><Relationship Id="rId12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20.jpeg"/><Relationship Id="rId11" Type="http://schemas.openxmlformats.org/officeDocument/2006/relationships/image" Target="../media/image24.jpe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10" Type="http://schemas.openxmlformats.org/officeDocument/2006/relationships/image" Target="../media/image4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0.gif"/><Relationship Id="rId3" Type="http://schemas.openxmlformats.org/officeDocument/2006/relationships/image" Target="../media/image18.jpe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27.png"/><Relationship Id="rId3" Type="http://schemas.openxmlformats.org/officeDocument/2006/relationships/image" Target="../media/image18.jpeg"/><Relationship Id="rId7" Type="http://schemas.openxmlformats.org/officeDocument/2006/relationships/image" Target="../media/image39.jpe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38.jpeg"/><Relationship Id="rId10" Type="http://schemas.openxmlformats.org/officeDocument/2006/relationships/image" Target="../media/image33.png"/><Relationship Id="rId4" Type="http://schemas.openxmlformats.org/officeDocument/2006/relationships/image" Target="../media/image37.jpeg"/><Relationship Id="rId9" Type="http://schemas.openxmlformats.org/officeDocument/2006/relationships/image" Target="../media/image32.png"/><Relationship Id="rId1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0.gif"/><Relationship Id="rId3" Type="http://schemas.openxmlformats.org/officeDocument/2006/relationships/image" Target="../media/image18.jpeg"/><Relationship Id="rId7" Type="http://schemas.openxmlformats.org/officeDocument/2006/relationships/image" Target="../media/image40.jpeg"/><Relationship Id="rId12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39.jpeg"/><Relationship Id="rId11" Type="http://schemas.openxmlformats.org/officeDocument/2006/relationships/image" Target="../media/image32.png"/><Relationship Id="rId5" Type="http://schemas.openxmlformats.org/officeDocument/2006/relationships/image" Target="../media/image42.jpeg"/><Relationship Id="rId10" Type="http://schemas.openxmlformats.org/officeDocument/2006/relationships/image" Target="../media/image34.png"/><Relationship Id="rId4" Type="http://schemas.openxmlformats.org/officeDocument/2006/relationships/image" Target="../media/image41.jpeg"/><Relationship Id="rId9" Type="http://schemas.openxmlformats.org/officeDocument/2006/relationships/image" Target="../media/image36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18.jpeg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46.jpeg"/><Relationship Id="rId11" Type="http://schemas.openxmlformats.org/officeDocument/2006/relationships/image" Target="../media/image27.png"/><Relationship Id="rId5" Type="http://schemas.openxmlformats.org/officeDocument/2006/relationships/image" Target="../media/image45.jpeg"/><Relationship Id="rId10" Type="http://schemas.openxmlformats.org/officeDocument/2006/relationships/image" Target="../media/image10.gif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8.jpeg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52.jpeg"/><Relationship Id="rId11" Type="http://schemas.openxmlformats.org/officeDocument/2006/relationships/image" Target="../media/image27.png"/><Relationship Id="rId5" Type="http://schemas.openxmlformats.org/officeDocument/2006/relationships/image" Target="../media/image51.jpeg"/><Relationship Id="rId10" Type="http://schemas.openxmlformats.org/officeDocument/2006/relationships/image" Target="../media/image10.gif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29278" y="0"/>
            <a:ext cx="9764442" cy="73152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0"/>
            <a:ext cx="8001000" cy="2133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86800" cy="6172200"/>
          </a:xfrm>
        </p:spPr>
        <p:txBody>
          <a:bodyPr>
            <a:noAutofit/>
          </a:bodyPr>
          <a:lstStyle/>
          <a:p>
            <a:pPr lvl="1">
              <a:defRPr/>
            </a:pPr>
            <a:endParaRPr lang="ru-RU" sz="3200" b="1" i="1" dirty="0" smtClean="0">
              <a:solidFill>
                <a:schemeClr val="tx1"/>
              </a:solidFill>
            </a:endParaRPr>
          </a:p>
          <a:p>
            <a:pPr lvl="1">
              <a:defRPr/>
            </a:pPr>
            <a:endParaRPr lang="ru-RU" sz="3200" b="1" i="1" dirty="0" smtClean="0">
              <a:solidFill>
                <a:schemeClr val="tx1"/>
              </a:solidFill>
            </a:endParaRPr>
          </a:p>
          <a:p>
            <a:pPr lvl="1">
              <a:defRPr/>
            </a:pPr>
            <a:r>
              <a:rPr lang="ru-RU" sz="5400" b="1" i="1" dirty="0" smtClean="0">
                <a:solidFill>
                  <a:srgbClr val="7030A0"/>
                </a:solidFill>
              </a:rPr>
              <a:t>От печали </a:t>
            </a:r>
            <a:r>
              <a:rPr lang="ru-RU" sz="5400" b="1" i="1" dirty="0" smtClean="0">
                <a:solidFill>
                  <a:srgbClr val="FF0000"/>
                </a:solidFill>
              </a:rPr>
              <a:t>до радости…</a:t>
            </a:r>
          </a:p>
          <a:p>
            <a:pPr lvl="1">
              <a:defRPr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Электронное дидактическое пособие на развитие эмоционального интеллекта дошкольников</a:t>
            </a:r>
          </a:p>
          <a:p>
            <a:pPr lvl="1" algn="r">
              <a:defRPr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1" algn="r">
              <a:defRPr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1" algn="r">
              <a:defRPr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1" algn="r">
              <a:defRPr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МБДОУ №37 село Покровское</a:t>
            </a:r>
            <a:r>
              <a:rPr lang="ru-RU" sz="1800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  <a:endParaRPr lang="ru-RU" sz="1800" dirty="0" smtClean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</a:rPr>
              <a:t>Изобрази эмоцию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йцукен\Desktop\картинки\Новая папка\мики.jpg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77000" y="3581400"/>
            <a:ext cx="2064030" cy="2925763"/>
          </a:xfrm>
          <a:prstGeom prst="rect">
            <a:avLst/>
          </a:prstGeom>
          <a:noFill/>
        </p:spPr>
      </p:pic>
      <p:pic>
        <p:nvPicPr>
          <p:cNvPr id="1027" name="Picture 3" descr="C:\Users\йцукен\Desktop\картинки\Новая папка\злюка.jpg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248400" y="790742"/>
            <a:ext cx="1981200" cy="2734288"/>
          </a:xfrm>
          <a:prstGeom prst="rect">
            <a:avLst/>
          </a:prstGeom>
          <a:noFill/>
        </p:spPr>
      </p:pic>
      <p:pic>
        <p:nvPicPr>
          <p:cNvPr id="1029" name="Picture 5" descr="C:\Users\йцукен\Desktop\картинки\Новая папка\0_10a289_236e29a9_orig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16085" y="914400"/>
            <a:ext cx="2317823" cy="2420837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3276600"/>
            <a:ext cx="2147104" cy="295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Users\йцукен\Desktop\картинки\Новая папка\котт.jpg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19400" y="2286000"/>
            <a:ext cx="3517280" cy="1852613"/>
          </a:xfrm>
          <a:prstGeom prst="rect">
            <a:avLst/>
          </a:prstGeom>
          <a:noFill/>
        </p:spPr>
      </p:pic>
      <p:pic>
        <p:nvPicPr>
          <p:cNvPr id="9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1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45720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0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10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22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</a:rPr>
              <a:t>Молодцы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йцукен\Desktop\картинки\Новая папка\урр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981200" y="1524000"/>
            <a:ext cx="5410013" cy="4590783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Звуки салюта - Салют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Звуки салюта - Салют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/>
          <a:stretch>
            <a:fillRect/>
          </a:stretch>
        </p:blipFill>
        <p:spPr>
          <a:xfrm>
            <a:off x="533400" y="5715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610600" cy="9906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Назови эмоции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914400"/>
            <a:ext cx="8610600" cy="4724400"/>
          </a:xfrm>
        </p:spPr>
        <p:txBody>
          <a:bodyPr/>
          <a:lstStyle/>
          <a:p>
            <a:endParaRPr lang="ru-RU" sz="2400" b="1" dirty="0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" y="3581400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pic>
        <p:nvPicPr>
          <p:cNvPr id="1026" name="Picture 2" descr="C:\Users\йцукен\Desktop\картинки\Новая папка\0005-011-Solntse-sveti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2257" y="3581400"/>
            <a:ext cx="2547257" cy="2057400"/>
          </a:xfrm>
          <a:prstGeom prst="rect">
            <a:avLst/>
          </a:prstGeom>
          <a:noFill/>
        </p:spPr>
      </p:pic>
      <p:pic>
        <p:nvPicPr>
          <p:cNvPr id="1027" name="Picture 3" descr="C:\Users\йцукен\Desktop\картинки\Новая папка\213201_10461-160x120x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70943" y="1143000"/>
            <a:ext cx="2452914" cy="1981200"/>
          </a:xfrm>
          <a:prstGeom prst="rect">
            <a:avLst/>
          </a:prstGeom>
          <a:noFill/>
        </p:spPr>
      </p:pic>
      <p:pic>
        <p:nvPicPr>
          <p:cNvPr id="1032" name="Picture 8" descr="C:\Users\йцукен\Desktop\картинки\Новая папка\sistiemavnieklassnykhzaniatiinapravliennykhnaprieodolieniieshkolnoidiezadaptatsiipiervoklassnikov_9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" y="1143000"/>
            <a:ext cx="2366090" cy="1905000"/>
          </a:xfrm>
          <a:prstGeom prst="rect">
            <a:avLst/>
          </a:prstGeom>
          <a:noFill/>
        </p:spPr>
      </p:pic>
      <p:pic>
        <p:nvPicPr>
          <p:cNvPr id="1033" name="Picture 9" descr="C:\Users\йцукен\Desktop\картинки\Новая папка\126129-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91200" y="3429000"/>
            <a:ext cx="3352800" cy="2338137"/>
          </a:xfrm>
          <a:prstGeom prst="rect">
            <a:avLst/>
          </a:prstGeom>
          <a:noFill/>
        </p:spPr>
      </p:pic>
      <p:pic>
        <p:nvPicPr>
          <p:cNvPr id="1036" name="Picture 12" descr="C:\Users\йцукен\Desktop\картинки\Новая папка\злость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248400" y="1143000"/>
            <a:ext cx="2667001" cy="2221113"/>
          </a:xfrm>
          <a:prstGeom prst="rect">
            <a:avLst/>
          </a:prstGeom>
          <a:noFill/>
        </p:spPr>
      </p:pic>
      <p:pic>
        <p:nvPicPr>
          <p:cNvPr id="1037" name="Picture 13" descr="C:\Users\йцукен\Desktop\картинки\Новая папка\стыд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09600" y="3505200"/>
            <a:ext cx="2228850" cy="2228850"/>
          </a:xfrm>
          <a:prstGeom prst="rect">
            <a:avLst/>
          </a:prstGeom>
          <a:noFill/>
        </p:spPr>
      </p:pic>
      <p:pic>
        <p:nvPicPr>
          <p:cNvPr id="13" name="Звуки салюта - Салю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228600" y="5715000"/>
            <a:ext cx="304800" cy="304800"/>
          </a:xfrm>
          <a:prstGeom prst="rect">
            <a:avLst/>
          </a:prstGeom>
        </p:spPr>
      </p:pic>
      <p:pic>
        <p:nvPicPr>
          <p:cNvPr id="5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8600" y="5562600"/>
            <a:ext cx="1962727" cy="1295400"/>
          </a:xfrm>
          <a:prstGeom prst="rect">
            <a:avLst/>
          </a:prstGeom>
          <a:noFill/>
        </p:spPr>
      </p:pic>
      <p:pic>
        <p:nvPicPr>
          <p:cNvPr id="19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/>
          <a:stretch>
            <a:fillRect/>
          </a:stretch>
        </p:blipFill>
        <p:spPr>
          <a:xfrm>
            <a:off x="4572000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220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610600" cy="9906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Какие эмоции испытывают герои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914400"/>
            <a:ext cx="8610600" cy="4724400"/>
          </a:xfrm>
        </p:spPr>
        <p:txBody>
          <a:bodyPr/>
          <a:lstStyle/>
          <a:p>
            <a:endParaRPr lang="ru-RU" sz="2400" b="1" dirty="0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" y="3581400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pic>
        <p:nvPicPr>
          <p:cNvPr id="2051" name="Picture 3" descr="C:\Users\йцукен\Desktop\картинки\Новая папка\5d415347c269f7894babd070ee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3400" y="990600"/>
            <a:ext cx="3048000" cy="2286000"/>
          </a:xfrm>
          <a:prstGeom prst="rect">
            <a:avLst/>
          </a:prstGeom>
          <a:noFill/>
        </p:spPr>
      </p:pic>
      <p:pic>
        <p:nvPicPr>
          <p:cNvPr id="1032" name="Picture 8" descr="C:\Users\йцукен\Desktop\картинки\Новая папка\sistiemavnieklassnykhzaniatiinapravliennykhnaprieodolieniieshkolnoidiezadaptatsiipiervoklassnikov_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4648200"/>
            <a:ext cx="1272946" cy="1024882"/>
          </a:xfrm>
          <a:prstGeom prst="rect">
            <a:avLst/>
          </a:prstGeom>
          <a:noFill/>
        </p:spPr>
      </p:pic>
      <p:pic>
        <p:nvPicPr>
          <p:cNvPr id="18" name="Picture 14" descr="C:\Users\йцукен\Desktop\картинки\Новая папка\матроскин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86400" y="914400"/>
            <a:ext cx="3337770" cy="2374009"/>
          </a:xfrm>
          <a:prstGeom prst="rect">
            <a:avLst/>
          </a:prstGeom>
          <a:noFill/>
        </p:spPr>
      </p:pic>
      <p:pic>
        <p:nvPicPr>
          <p:cNvPr id="1033" name="Picture 9" descr="C:\Users\йцукен\Desktop\картинки\Новая папка\126129-1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91400" y="4484772"/>
            <a:ext cx="1752600" cy="1222208"/>
          </a:xfrm>
          <a:prstGeom prst="rect">
            <a:avLst/>
          </a:prstGeom>
          <a:noFill/>
        </p:spPr>
      </p:pic>
      <p:pic>
        <p:nvPicPr>
          <p:cNvPr id="2054" name="Picture 6" descr="C:\Users\йцукен\Desktop\картинки\Новая папка\злость сказка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52800" y="2667000"/>
            <a:ext cx="2533650" cy="2971800"/>
          </a:xfrm>
          <a:prstGeom prst="rect">
            <a:avLst/>
          </a:prstGeom>
          <a:noFill/>
        </p:spPr>
      </p:pic>
      <p:pic>
        <p:nvPicPr>
          <p:cNvPr id="2052" name="Picture 4" descr="C:\Users\йцукен\Desktop\картинки\Новая папка\злость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33400" y="4648200"/>
            <a:ext cx="1310697" cy="1091564"/>
          </a:xfrm>
          <a:prstGeom prst="rect">
            <a:avLst/>
          </a:prstGeom>
          <a:noFill/>
        </p:spPr>
      </p:pic>
      <p:pic>
        <p:nvPicPr>
          <p:cNvPr id="12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3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46482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0.05 -0.46667 " pathEditMode="relative" ptsTypes="AA">
                                      <p:cBhvr>
                                        <p:cTn id="38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1.11111E-6 L -0.15834 -0.46667 " pathEditMode="relative" ptsTypes="AA">
                                      <p:cBhvr>
                                        <p:cTn id="59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03704E-6 L 0.41667 -0.22223 " pathEditMode="relative" ptsTypes="AA">
                                      <p:cBhvr>
                                        <p:cTn id="8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22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йцукен\Desktop\картинки\Новая папка\злость сказка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447800"/>
            <a:ext cx="3558381" cy="3558381"/>
          </a:xfrm>
          <a:prstGeom prst="rect">
            <a:avLst/>
          </a:prstGeom>
          <a:noFill/>
        </p:spPr>
      </p:pic>
      <p:pic>
        <p:nvPicPr>
          <p:cNvPr id="5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54165" cy="6858000"/>
          </a:xfrm>
          <a:prstGeom prst="rect">
            <a:avLst/>
          </a:prstGeom>
          <a:noFill/>
        </p:spPr>
      </p:pic>
      <p:pic>
        <p:nvPicPr>
          <p:cNvPr id="10" name="Picture 2" descr="C:\Users\йцукен\Desktop\картинки\Новая папка\pesenki_iz_multikov_pesnja_lvenka_i_cherepahi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28600" y="304800"/>
            <a:ext cx="3733800" cy="2986486"/>
          </a:xfrm>
          <a:prstGeom prst="rect">
            <a:avLst/>
          </a:prstGeom>
          <a:noFill/>
        </p:spPr>
      </p:pic>
      <p:sp>
        <p:nvSpPr>
          <p:cNvPr id="3079" name="AutoShape 7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1" name="AutoShape 9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AutoShape 13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Picture 5" descr="C:\Users\йцукен\Desktop\картинки\Новая папка\удивлене сказка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05400" y="381000"/>
            <a:ext cx="3778127" cy="2663875"/>
          </a:xfrm>
          <a:prstGeom prst="rect">
            <a:avLst/>
          </a:prstGeom>
          <a:noFill/>
        </p:spPr>
      </p:pic>
      <p:pic>
        <p:nvPicPr>
          <p:cNvPr id="3087" name="Picture 15" descr="C:\Users\йцукен\Desktop\картинки\Новая папка\стыдно карлсон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0600" y="3200400"/>
            <a:ext cx="2186763" cy="3403830"/>
          </a:xfrm>
          <a:prstGeom prst="rect">
            <a:avLst/>
          </a:prstGeom>
          <a:noFill/>
        </p:spPr>
      </p:pic>
      <p:pic>
        <p:nvPicPr>
          <p:cNvPr id="1026" name="Picture 2" descr="C:\Users\йцукен\Desktop\картинки\Новая папка\0005-011-Solntse-svetit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09600" y="5105400"/>
            <a:ext cx="1371599" cy="1028699"/>
          </a:xfrm>
          <a:prstGeom prst="rect">
            <a:avLst/>
          </a:prstGeom>
          <a:noFill/>
        </p:spPr>
      </p:pic>
      <p:pic>
        <p:nvPicPr>
          <p:cNvPr id="1027" name="Picture 3" descr="C:\Users\йцукен\Desktop\картинки\Новая папка\126129-1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981200" y="457200"/>
            <a:ext cx="1676400" cy="1093620"/>
          </a:xfrm>
          <a:prstGeom prst="rect">
            <a:avLst/>
          </a:prstGeom>
          <a:noFill/>
        </p:spPr>
      </p:pic>
      <p:pic>
        <p:nvPicPr>
          <p:cNvPr id="1028" name="Picture 4" descr="C:\Users\йцукен\Desktop\картинки\Новая папка\удивление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20000" y="5124450"/>
            <a:ext cx="1295400" cy="971550"/>
          </a:xfrm>
          <a:prstGeom prst="rect">
            <a:avLst/>
          </a:prstGeom>
          <a:noFill/>
        </p:spPr>
      </p:pic>
      <p:pic>
        <p:nvPicPr>
          <p:cNvPr id="1030" name="Picture 6" descr="C:\Users\йцукен\Desktop\картинки\Новая папка\мойдодыр злой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72000" y="3276600"/>
            <a:ext cx="4204138" cy="3048000"/>
          </a:xfrm>
          <a:prstGeom prst="rect">
            <a:avLst/>
          </a:prstGeom>
          <a:noFill/>
        </p:spPr>
      </p:pic>
      <p:pic>
        <p:nvPicPr>
          <p:cNvPr id="1029" name="Picture 5" descr="C:\Users\йцукен\Desktop\картинки\Новая папка\стыд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1295400" y="3505200"/>
            <a:ext cx="1143000" cy="1143000"/>
          </a:xfrm>
          <a:prstGeom prst="rect">
            <a:avLst/>
          </a:prstGeom>
          <a:noFill/>
        </p:spPr>
      </p:pic>
      <p:pic>
        <p:nvPicPr>
          <p:cNvPr id="1031" name="Picture 7" descr="C:\Users\йцукен\Desktop\картинки\Новая папка\злость.jp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943600" y="3429000"/>
            <a:ext cx="1372458" cy="1143000"/>
          </a:xfrm>
          <a:prstGeom prst="rect">
            <a:avLst/>
          </a:prstGeom>
          <a:noFill/>
        </p:spPr>
      </p:pic>
      <p:pic>
        <p:nvPicPr>
          <p:cNvPr id="18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9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/>
          <a:stretch>
            <a:fillRect/>
          </a:stretch>
        </p:blipFill>
        <p:spPr>
          <a:xfrm>
            <a:off x="4114800" y="3124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834 -0.03055 L -0.025 -0.6527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-3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3518 L -0.00834 -0.6240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-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7.77778E-6 L -0.22501 -0.66667 " pathEditMode="relative" ptsTypes="AA">
                                      <p:cBhvr>
                                        <p:cTn id="8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3611 L -0.44583 -0.2083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-0.16666 -0.27777 " pathEditMode="relative" ptsTypes="AA">
                                      <p:cBhvr>
                                        <p:cTn id="13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1220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0163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Создай эмоцию:</a:t>
            </a:r>
            <a:br>
              <a:rPr lang="ru-RU" b="1" dirty="0" smtClean="0">
                <a:solidFill>
                  <a:srgbClr val="00B0F0"/>
                </a:solidFill>
              </a:rPr>
            </a:br>
            <a:r>
              <a:rPr lang="ru-RU" sz="4000" b="1" i="1" dirty="0" smtClean="0">
                <a:solidFill>
                  <a:srgbClr val="00B0F0"/>
                </a:solidFill>
              </a:rPr>
              <a:t>Грусть</a:t>
            </a:r>
            <a:endParaRPr lang="ru-RU" sz="4000" b="1" i="1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Users\йцукен\Desktop\картинки\Новая папка\raskraski_portreti2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5800" y="1524000"/>
            <a:ext cx="3315494" cy="4262778"/>
          </a:xfrm>
          <a:prstGeom prst="rect">
            <a:avLst/>
          </a:prstGeom>
          <a:noFill/>
        </p:spPr>
      </p:pic>
      <p:sp>
        <p:nvSpPr>
          <p:cNvPr id="2054" name="AutoShape 6" descr="C:\Users\%D0%B9%D1%86%D1%83%D0%BA%D0%B5%D0%BD\Desktop\%D0%BA%D0%B0%D1%80%D1%82%D0%B8%D0%BD%D0%BA%D0%B8\%D0%9D%D0%BE%D0%B2%D0%B0%D1%8F %D0%BF%D0%B0%D0%BF%D0%BA%D0%B0\%D0%B2%D0%B5%D1%81%D0%B5%D0%BB%D1%8B%D0%B5 %D0%B3%D0%BB%D0%B0%D0%B7%D0%B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C:\Users\%D0%B9%D1%86%D1%83%D0%BA%D0%B5%D0%BD\Desktop\%D0%BA%D0%B0%D1%80%D1%82%D0%B8%D0%BD%D0%BA%D0%B8\%D0%9D%D0%BE%D0%B2%D0%B0%D1%8F %D0%BF%D0%B0%D0%BF%D0%BA%D0%B0\%D0%B2%D0%B5%D1%81%D0%B5%D0%BB%D1%8B%D0%B5 %D0%B3%D0%BB%D0%B0%D0%B7%D0%B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C:\Users\йцукен\Desktop\картинки\Новая папка\грусные глаза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486400" y="2438400"/>
            <a:ext cx="1371600" cy="609600"/>
          </a:xfrm>
          <a:prstGeom prst="rect">
            <a:avLst/>
          </a:prstGeom>
          <a:noFill/>
        </p:spPr>
      </p:pic>
      <p:pic>
        <p:nvPicPr>
          <p:cNvPr id="2058" name="Picture 10" descr="C:\Users\йцукен\Desktop\картинки\Новая папка\глазки в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523464" y="1752601"/>
            <a:ext cx="1486936" cy="609600"/>
          </a:xfrm>
          <a:prstGeom prst="rect">
            <a:avLst/>
          </a:prstGeom>
          <a:noFill/>
        </p:spPr>
      </p:pic>
      <p:pic>
        <p:nvPicPr>
          <p:cNvPr id="2059" name="Picture 11" descr="C:\Users\йцукен\Desktop\картинки\Новая папка\глаза испуг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638800" y="4038599"/>
            <a:ext cx="1219200" cy="618067"/>
          </a:xfrm>
          <a:prstGeom prst="rect">
            <a:avLst/>
          </a:prstGeom>
          <a:noFill/>
        </p:spPr>
      </p:pic>
      <p:pic>
        <p:nvPicPr>
          <p:cNvPr id="2061" name="Picture 13" descr="C:\Users\йцукен\Desktop\картинки\Новая папка\улыбка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543800" y="1676400"/>
            <a:ext cx="990600" cy="495300"/>
          </a:xfrm>
          <a:prstGeom prst="rect">
            <a:avLst/>
          </a:prstGeom>
          <a:noFill/>
        </p:spPr>
      </p:pic>
      <p:pic>
        <p:nvPicPr>
          <p:cNvPr id="2062" name="Picture 14" descr="C:\Users\йцукен\Desktop\картинки\Новая папка\грусный рот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467600" y="2362200"/>
            <a:ext cx="1014523" cy="457200"/>
          </a:xfrm>
          <a:prstGeom prst="rect">
            <a:avLst/>
          </a:prstGeom>
          <a:noFill/>
        </p:spPr>
      </p:pic>
      <p:pic>
        <p:nvPicPr>
          <p:cNvPr id="2063" name="Picture 15" descr="C:\Users\йцукен\Desktop\картинки\Новая папка\злой рот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391400" y="3200400"/>
            <a:ext cx="908932" cy="411260"/>
          </a:xfrm>
          <a:prstGeom prst="rect">
            <a:avLst/>
          </a:prstGeom>
          <a:noFill/>
        </p:spPr>
      </p:pic>
      <p:pic>
        <p:nvPicPr>
          <p:cNvPr id="2065" name="Picture 17" descr="C:\Users\йцукен\Desktop\картинки\Новая папка\грусные глазки.jp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638800" y="3233016"/>
            <a:ext cx="1348012" cy="576984"/>
          </a:xfrm>
          <a:prstGeom prst="rect">
            <a:avLst/>
          </a:prstGeom>
          <a:noFill/>
        </p:spPr>
      </p:pic>
      <p:pic>
        <p:nvPicPr>
          <p:cNvPr id="2066" name="Picture 18" descr="C:\Users\йцукен\Desktop\картинки\Новая папка\злой ротик.pn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7467600" y="4191000"/>
            <a:ext cx="990600" cy="525018"/>
          </a:xfrm>
          <a:prstGeom prst="rect">
            <a:avLst/>
          </a:prstGeom>
          <a:noFill/>
        </p:spPr>
      </p:pic>
      <p:pic>
        <p:nvPicPr>
          <p:cNvPr id="15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6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/>
          <a:stretch>
            <a:fillRect/>
          </a:stretch>
        </p:blipFill>
        <p:spPr>
          <a:xfrm>
            <a:off x="4495800" y="3048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41667 -0.06667 " pathEditMode="relative" rAng="0" ptsTypes="AA">
                                      <p:cBhvr>
                                        <p:cTn id="14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0.01111 L -0.60538 0.17778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122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Создай эмоцию: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Радость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8434" name="Picture 2" descr="C:\Users\йцукен\Desktop\картинки\Новая папка\1793344_raskraski-lica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1447800"/>
            <a:ext cx="3060700" cy="4495800"/>
          </a:xfrm>
          <a:prstGeom prst="rect">
            <a:avLst/>
          </a:prstGeom>
          <a:noFill/>
        </p:spPr>
      </p:pic>
      <p:pic>
        <p:nvPicPr>
          <p:cNvPr id="7" name="Picture 10" descr="C:\Users\йцукен\Desktop\картинки\Новая папка\глазки в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57800" y="1600200"/>
            <a:ext cx="1447800" cy="564621"/>
          </a:xfrm>
          <a:prstGeom prst="rect">
            <a:avLst/>
          </a:prstGeom>
          <a:noFill/>
        </p:spPr>
      </p:pic>
      <p:pic>
        <p:nvPicPr>
          <p:cNvPr id="8" name="Picture 9" descr="C:\Users\йцукен\Desktop\картинки\Новая папка\грусные глаза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86400" y="2438400"/>
            <a:ext cx="1371600" cy="609600"/>
          </a:xfrm>
          <a:prstGeom prst="rect">
            <a:avLst/>
          </a:prstGeom>
          <a:noFill/>
        </p:spPr>
      </p:pic>
      <p:pic>
        <p:nvPicPr>
          <p:cNvPr id="9" name="Picture 17" descr="C:\Users\йцукен\Desktop\картинки\Новая папка\грусные глазки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486400" y="3200400"/>
            <a:ext cx="1424213" cy="609600"/>
          </a:xfrm>
          <a:prstGeom prst="rect">
            <a:avLst/>
          </a:prstGeom>
          <a:noFill/>
        </p:spPr>
      </p:pic>
      <p:pic>
        <p:nvPicPr>
          <p:cNvPr id="10" name="Picture 11" descr="C:\Users\йцукен\Desktop\картинки\Новая папка\глаза испуг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410200" y="4038600"/>
            <a:ext cx="1371600" cy="618067"/>
          </a:xfrm>
          <a:prstGeom prst="rect">
            <a:avLst/>
          </a:prstGeom>
          <a:noFill/>
        </p:spPr>
      </p:pic>
      <p:pic>
        <p:nvPicPr>
          <p:cNvPr id="11" name="Picture 13" descr="C:\Users\йцукен\Desktop\картинки\Новая папка\улыбка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391400" y="4038600"/>
            <a:ext cx="990600" cy="495300"/>
          </a:xfrm>
          <a:prstGeom prst="rect">
            <a:avLst/>
          </a:prstGeom>
          <a:noFill/>
        </p:spPr>
      </p:pic>
      <p:pic>
        <p:nvPicPr>
          <p:cNvPr id="12" name="Picture 14" descr="C:\Users\йцукен\Desktop\картинки\Новая папка\грусный рот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239000" y="2362200"/>
            <a:ext cx="1014523" cy="457200"/>
          </a:xfrm>
          <a:prstGeom prst="rect">
            <a:avLst/>
          </a:prstGeom>
          <a:noFill/>
        </p:spPr>
      </p:pic>
      <p:pic>
        <p:nvPicPr>
          <p:cNvPr id="13" name="Picture 15" descr="C:\Users\йцукен\Desktop\картинки\Новая папка\злой рот.pn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7467600" y="3200400"/>
            <a:ext cx="908932" cy="411260"/>
          </a:xfrm>
          <a:prstGeom prst="rect">
            <a:avLst/>
          </a:prstGeom>
          <a:noFill/>
        </p:spPr>
      </p:pic>
      <p:pic>
        <p:nvPicPr>
          <p:cNvPr id="14" name="Picture 18" descr="C:\Users\йцукен\Desktop\картинки\Новая папка\злой ротик.pn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7315200" y="1524000"/>
            <a:ext cx="990600" cy="525018"/>
          </a:xfrm>
          <a:prstGeom prst="rect">
            <a:avLst/>
          </a:prstGeom>
          <a:noFill/>
        </p:spPr>
      </p:pic>
      <p:pic>
        <p:nvPicPr>
          <p:cNvPr id="15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6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7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59259E-6 L -0.4375 0.2523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00" y="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0.01944 L -0.6375 0.00833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1220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1220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1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Создай эмоцию: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Злость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458" name="Picture 2" descr="C:\Users\йцукен\Desktop\картинки\Новая папка\лич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76400"/>
            <a:ext cx="3352800" cy="4525963"/>
          </a:xfrm>
          <a:prstGeom prst="rect">
            <a:avLst/>
          </a:prstGeom>
          <a:noFill/>
        </p:spPr>
      </p:pic>
      <p:pic>
        <p:nvPicPr>
          <p:cNvPr id="8" name="Picture 9" descr="C:\Users\йцукен\Desktop\картинки\Новая папка\грусные глаза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05400" y="1600200"/>
            <a:ext cx="1447800" cy="643467"/>
          </a:xfrm>
          <a:prstGeom prst="rect">
            <a:avLst/>
          </a:prstGeom>
          <a:noFill/>
        </p:spPr>
      </p:pic>
      <p:pic>
        <p:nvPicPr>
          <p:cNvPr id="9" name="Picture 17" descr="C:\Users\йцукен\Desktop\картинки\Новая папка\грусные глазки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05400" y="2514600"/>
            <a:ext cx="1424213" cy="609600"/>
          </a:xfrm>
          <a:prstGeom prst="rect">
            <a:avLst/>
          </a:prstGeom>
          <a:noFill/>
        </p:spPr>
      </p:pic>
      <p:pic>
        <p:nvPicPr>
          <p:cNvPr id="10" name="Picture 11" descr="C:\Users\йцукен\Desktop\картинки\Новая папка\глаза испуг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105400" y="3352800"/>
            <a:ext cx="1371600" cy="618067"/>
          </a:xfrm>
          <a:prstGeom prst="rect">
            <a:avLst/>
          </a:prstGeom>
          <a:noFill/>
        </p:spPr>
      </p:pic>
      <p:pic>
        <p:nvPicPr>
          <p:cNvPr id="11" name="Picture 14" descr="C:\Users\йцукен\Desktop\картинки\Новая папка\грусный рот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467600" y="1600200"/>
            <a:ext cx="1014523" cy="457200"/>
          </a:xfrm>
          <a:prstGeom prst="rect">
            <a:avLst/>
          </a:prstGeom>
          <a:noFill/>
        </p:spPr>
      </p:pic>
      <p:pic>
        <p:nvPicPr>
          <p:cNvPr id="12" name="Picture 18" descr="C:\Users\йцукен\Desktop\картинки\Новая папка\злой ротик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239000" y="2667000"/>
            <a:ext cx="990600" cy="525018"/>
          </a:xfrm>
          <a:prstGeom prst="rect">
            <a:avLst/>
          </a:prstGeom>
          <a:noFill/>
        </p:spPr>
      </p:pic>
      <p:pic>
        <p:nvPicPr>
          <p:cNvPr id="13" name="Picture 15" descr="C:\Users\йцукен\Desktop\картинки\Новая папка\злой рот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467600" y="3429000"/>
            <a:ext cx="908932" cy="411260"/>
          </a:xfrm>
          <a:prstGeom prst="rect">
            <a:avLst/>
          </a:prstGeom>
          <a:noFill/>
        </p:spPr>
      </p:pic>
      <p:pic>
        <p:nvPicPr>
          <p:cNvPr id="14" name="Picture 13" descr="C:\Users\йцукен\Desktop\картинки\Новая папка\улыбка.jp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7391400" y="4267200"/>
            <a:ext cx="990600" cy="495300"/>
          </a:xfrm>
          <a:prstGeom prst="rect">
            <a:avLst/>
          </a:prstGeom>
          <a:noFill/>
        </p:spPr>
      </p:pic>
      <p:pic>
        <p:nvPicPr>
          <p:cNvPr id="19459" name="Picture 3" descr="C:\Users\йцукен\Desktop\картинки\Новая папка\злые глаза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5105400" y="4114800"/>
            <a:ext cx="1600200" cy="800100"/>
          </a:xfrm>
          <a:prstGeom prst="rect">
            <a:avLst/>
          </a:prstGeom>
          <a:noFill/>
        </p:spPr>
      </p:pic>
      <p:pic>
        <p:nvPicPr>
          <p:cNvPr id="15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6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/>
          <a:stretch>
            <a:fillRect/>
          </a:stretch>
        </p:blipFill>
        <p:spPr>
          <a:xfrm>
            <a:off x="44958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000"/>
                            </p:stCondLst>
                            <p:childTnLst>
                              <p:par>
                                <p:cTn id="1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3056 L -0.42083 -0.11389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00" y="-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6 0.01736 L -0.62916 0.23959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122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Измени настроение девочки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йцукен\Desktop\картинки\Новая папка\kartinki-emocii10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28600" y="1295400"/>
            <a:ext cx="4114800" cy="3008947"/>
          </a:xfrm>
          <a:prstGeom prst="rect">
            <a:avLst/>
          </a:prstGeom>
          <a:noFill/>
        </p:spPr>
      </p:pic>
      <p:pic>
        <p:nvPicPr>
          <p:cNvPr id="1029" name="Picture 5" descr="C:\Users\йцукен\Desktop\картинки\Новая папка\котик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4343400"/>
            <a:ext cx="2631130" cy="1752600"/>
          </a:xfrm>
          <a:prstGeom prst="rect">
            <a:avLst/>
          </a:prstGeom>
          <a:noFill/>
        </p:spPr>
      </p:pic>
      <p:pic>
        <p:nvPicPr>
          <p:cNvPr id="1030" name="Picture 6" descr="C:\Users\йцукен\Desktop\картинки\Новая папка\позвонить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661026" y="1371600"/>
            <a:ext cx="1810693" cy="1828800"/>
          </a:xfrm>
          <a:prstGeom prst="rect">
            <a:avLst/>
          </a:prstGeom>
          <a:noFill/>
        </p:spPr>
      </p:pic>
      <p:pic>
        <p:nvPicPr>
          <p:cNvPr id="1031" name="Picture 7" descr="C:\Users\йцукен\Desktop\картинки\Новая папка\прогулка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066800" y="4495800"/>
            <a:ext cx="2286000" cy="2057401"/>
          </a:xfrm>
          <a:prstGeom prst="rect">
            <a:avLst/>
          </a:prstGeom>
          <a:noFill/>
        </p:spPr>
      </p:pic>
      <p:pic>
        <p:nvPicPr>
          <p:cNvPr id="1032" name="Picture 8" descr="C:\Users\йцукен\Desktop\картинки\Новая папка\сон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8762" y="3733800"/>
            <a:ext cx="2335238" cy="1828800"/>
          </a:xfrm>
          <a:prstGeom prst="rect">
            <a:avLst/>
          </a:prstGeom>
          <a:noFill/>
        </p:spPr>
      </p:pic>
      <p:pic>
        <p:nvPicPr>
          <p:cNvPr id="1033" name="Picture 9" descr="C:\Users\йцукен\Desktop\картинки\Новая папка\плачет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391400" y="1371600"/>
            <a:ext cx="1480820" cy="1670098"/>
          </a:xfrm>
          <a:prstGeom prst="rect">
            <a:avLst/>
          </a:prstGeom>
          <a:noFill/>
        </p:spPr>
      </p:pic>
      <p:pic>
        <p:nvPicPr>
          <p:cNvPr id="10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1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4572000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-0.19166 0.1 " pathEditMode="relative" ptsTypes="AA">
                                      <p:cBhvr>
                                        <p:cTn id="4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3.33333E-6 L -0.39167 -0.23333 " pathEditMode="relative" ptsTypes="AA">
                                      <p:cBhvr>
                                        <p:cTn id="4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5.55556E-6 L -0.07501 -0.50001 " pathEditMode="relative" ptsTypes="AA">
                                      <p:cBhvr>
                                        <p:cTn id="4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3.7037E-7 L 0.28333 3.7037E-7 " pathEditMode="relative" ptsTypes="AA">
                                      <p:cBhvr>
                                        <p:cTn id="53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0.35 2.22222E-6 " pathEditMode="relative" ptsTypes="AA">
                                      <p:cBhvr>
                                        <p:cTn id="5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22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</a:rPr>
              <a:t>Измени настроение мальчика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йцукен\Desktop\картинки\Новая папка\2517_76e756ece690d9a1e58dd47ba421356a.jpg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1143000"/>
            <a:ext cx="3124200" cy="4167816"/>
          </a:xfrm>
          <a:prstGeom prst="rect">
            <a:avLst/>
          </a:prstGeom>
          <a:noFill/>
        </p:spPr>
      </p:pic>
      <p:pic>
        <p:nvPicPr>
          <p:cNvPr id="2051" name="Picture 3" descr="C:\Users\йцукен\Desktop\картинки\Новая папка\букет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86200" y="1600200"/>
            <a:ext cx="1984120" cy="1997058"/>
          </a:xfrm>
          <a:prstGeom prst="rect">
            <a:avLst/>
          </a:prstGeom>
          <a:noFill/>
        </p:spPr>
      </p:pic>
      <p:pic>
        <p:nvPicPr>
          <p:cNvPr id="2052" name="Picture 4" descr="C:\Users\йцукен\Desktop\картинки\Новая папка\кормить птиц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629400" y="1295400"/>
            <a:ext cx="2370452" cy="1447800"/>
          </a:xfrm>
          <a:prstGeom prst="rect">
            <a:avLst/>
          </a:prstGeom>
          <a:noFill/>
        </p:spPr>
      </p:pic>
      <p:pic>
        <p:nvPicPr>
          <p:cNvPr id="2054" name="Picture 6" descr="C:\Users\йцукен\Desktop\картинки\Новая папка\рогатка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15200" y="3124200"/>
            <a:ext cx="1695450" cy="1695450"/>
          </a:xfrm>
          <a:prstGeom prst="rect">
            <a:avLst/>
          </a:prstGeom>
          <a:noFill/>
        </p:spPr>
      </p:pic>
      <p:pic>
        <p:nvPicPr>
          <p:cNvPr id="2055" name="Picture 7" descr="C:\Users\йцукен\Desktop\картинки\Новая папка\драться.jpe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429000" y="5105400"/>
            <a:ext cx="1981200" cy="1529239"/>
          </a:xfrm>
          <a:prstGeom prst="rect">
            <a:avLst/>
          </a:prstGeom>
          <a:noFill/>
        </p:spPr>
      </p:pic>
      <p:pic>
        <p:nvPicPr>
          <p:cNvPr id="2056" name="Picture 8" descr="C:\Users\йцукен\Desktop\картинки\Новая папка\с котом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410200" y="3733800"/>
            <a:ext cx="1717431" cy="1860550"/>
          </a:xfrm>
          <a:prstGeom prst="rect">
            <a:avLst/>
          </a:prstGeom>
          <a:noFill/>
        </p:spPr>
      </p:pic>
      <p:pic>
        <p:nvPicPr>
          <p:cNvPr id="10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1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4648200" y="3733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84 0.09884 L -0.43351 0.265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55556E-6 L -0.75 -0.05555 " pathEditMode="relative" ptsTypes="AA">
                                      <p:cBhvr>
                                        <p:cTn id="4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-0.35 -0.11111 " pathEditMode="relative" ptsTypes="AA">
                                      <p:cBhvr>
                                        <p:cTn id="5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11111E-6 L 0.29167 -1.11111E-6 " pathEditMode="relative" ptsTypes="AA">
                                      <p:cBhvr>
                                        <p:cTn id="54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2963E-6 L 0.70833 -6.2963E-6 " pathEditMode="relative" ptsTypes="AA">
                                      <p:cBhvr>
                                        <p:cTn id="5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22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2262</TotalTime>
  <Words>43</Words>
  <Application>Microsoft Office PowerPoint</Application>
  <PresentationFormat>Экран (4:3)</PresentationFormat>
  <Paragraphs>18</Paragraphs>
  <Slides>11</Slides>
  <Notes>0</Notes>
  <HiddenSlides>0</HiddenSlides>
  <MMClips>14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Comic Sans MS</vt:lpstr>
      <vt:lpstr>Office Theme</vt:lpstr>
      <vt:lpstr> </vt:lpstr>
      <vt:lpstr>Назови эмоции</vt:lpstr>
      <vt:lpstr>Какие эмоции испытывают герои</vt:lpstr>
      <vt:lpstr>Презентация PowerPoint</vt:lpstr>
      <vt:lpstr>Создай эмоцию: Грусть</vt:lpstr>
      <vt:lpstr>Создай эмоцию: Радость</vt:lpstr>
      <vt:lpstr>Создай эмоцию: Злость</vt:lpstr>
      <vt:lpstr>Измени настроение девочки</vt:lpstr>
      <vt:lpstr>Измени настроение мальчика</vt:lpstr>
      <vt:lpstr>Изобрази эмоцию</vt:lpstr>
      <vt:lpstr>Молодцы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йцукен</dc:creator>
  <cp:lastModifiedBy>Пользователь</cp:lastModifiedBy>
  <cp:revision>120</cp:revision>
  <dcterms:created xsi:type="dcterms:W3CDTF">2016-03-22T09:58:52Z</dcterms:created>
  <dcterms:modified xsi:type="dcterms:W3CDTF">2020-11-08T14:47:28Z</dcterms:modified>
</cp:coreProperties>
</file>