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7" r:id="rId5"/>
    <p:sldId id="268" r:id="rId6"/>
    <p:sldId id="266" r:id="rId7"/>
    <p:sldId id="276" r:id="rId8"/>
    <p:sldId id="272" r:id="rId9"/>
    <p:sldId id="270" r:id="rId10"/>
    <p:sldId id="271" r:id="rId11"/>
    <p:sldId id="263" r:id="rId12"/>
    <p:sldId id="269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  <a:srgbClr val="CCCCFF"/>
    <a:srgbClr val="99FF99"/>
    <a:srgbClr val="CDAFE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ACEF-7685-4231-B935-035577B4633E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620D-9DB9-4795-BCA7-5BF2A454D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4987-4F06-46EE-9DD6-B06CFE5300F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1030-54A1-4EC4-ACB9-DF42C41A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A080-7786-4494-A561-3A1BEFB7CF11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1F69-C9CE-4CB8-90A0-BDDD8C9CB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361F-50D4-4B90-A96D-F610ECA15434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B059-58C5-4C8F-8A03-9D8E0412F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874D-DA8C-48F1-9CD1-9D9BA2F48559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8B8B-DD07-4BC2-BB40-B46317EEF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2768-2FF3-442A-A3B2-7511325B8844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6B0A-9002-4F44-B1A1-28FA46C2C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55E6-34EF-4F0E-BC39-ADE60C3C00D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DC83-8505-4CAE-BCC3-CA10DB9AC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87BA-B124-4B7B-9D3E-1F54366A810F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0DFD-2F59-4071-ADE1-77DBE3ABE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469D-19AD-45E9-9EBF-E1E78739C698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FF0-4AC5-4266-92F8-C859381B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6E52-F126-4D24-886A-5473002717F7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0513-4C79-4663-BE6F-A168A72F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18DD-788F-484E-A6A0-FDBBE0600FD0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9084-8AA6-4D2D-B09E-812E6984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F8118D-2313-43DF-9835-92824BA77ACB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14A15-7F16-48C6-BD57-A64B3A593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4" r="2272" b="2557"/>
          <a:stretch>
            <a:fillRect/>
          </a:stretch>
        </p:blipFill>
        <p:spPr>
          <a:xfrm>
            <a:off x="36512" y="0"/>
            <a:ext cx="9144000" cy="685641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5517232"/>
            <a:ext cx="489654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768752" cy="1296144"/>
          </a:xfrm>
        </p:spPr>
        <p:txBody>
          <a:bodyPr/>
          <a:lstStyle/>
          <a:p>
            <a:r>
              <a:rPr lang="ru-RU" sz="4200" b="1" dirty="0" smtClean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«Огород на подоконнике»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112568" cy="1152128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У нас получилось!</a:t>
            </a:r>
            <a:r>
              <a:rPr lang="ru-RU" b="1" u="sng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104456" cy="324035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138769"/>
            <a:ext cx="4104456" cy="324035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1907704" y="5445224"/>
            <a:ext cx="2184052" cy="79208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323512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59149" y="836712"/>
            <a:ext cx="5425702" cy="1008112"/>
          </a:xfrm>
          <a:noFill/>
          <a:ln>
            <a:noFill/>
          </a:ln>
        </p:spPr>
        <p:txBody>
          <a:bodyPr/>
          <a:lstStyle/>
          <a:p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Ухаживаем за всходами</a:t>
            </a:r>
            <a:endParaRPr lang="ru-RU" sz="36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0" y="1988840"/>
            <a:ext cx="7128792" cy="4176464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5694744"/>
            <a:ext cx="6732748" cy="515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5580112" y="2708920"/>
            <a:ext cx="2016224" cy="118876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dirty="0" smtClean="0"/>
              <a:t>            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642938"/>
            <a:ext cx="5256584" cy="1142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 Что за чудо огород на окошечке растет!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" y="2060848"/>
            <a:ext cx="7344817" cy="4103823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3768" y="908720"/>
            <a:ext cx="48965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Фоторепортаж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8162"/>
            <a:ext cx="7848872" cy="4271118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6545" y="2967335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45024"/>
            <a:ext cx="2651990" cy="253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616624" cy="201622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Участники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проекта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Дети 1 младшей группы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6804248" y="332656"/>
            <a:ext cx="187220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C:\Users\Юлия\Desktop\все ГИФ\гифки\multyashki-22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5129" y="85299"/>
            <a:ext cx="2376264" cy="285151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1"/>
            <a:ext cx="7632848" cy="4709120"/>
          </a:xfrm>
          <a:prstGeom prst="ellipse">
            <a:avLst/>
          </a:prstGeom>
          <a:ln w="76200"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374" y="4846149"/>
            <a:ext cx="1963082" cy="173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31" y="-15309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968552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Знакомство с овощами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17411" name="Picture 3" descr="C:\Users\Юлия\Desktop\все ГИФ\гифки\i06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-243408"/>
            <a:ext cx="2417688" cy="24176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79302"/>
            <a:ext cx="3888432" cy="3045842"/>
          </a:xfrm>
          <a:prstGeom prst="roundRect">
            <a:avLst>
              <a:gd name="adj" fmla="val 16667"/>
            </a:avLst>
          </a:prstGeom>
          <a:ln w="762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33147"/>
            <a:ext cx="3960440" cy="2744708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36512" y="18864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987824" y="908720"/>
            <a:ext cx="3672408" cy="782960"/>
          </a:xfrm>
          <a:noFill/>
          <a:ln w="57150">
            <a:noFill/>
          </a:ln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</a:rPr>
              <a:t>ПОСАДКА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392996"/>
            <a:ext cx="4176464" cy="2808312"/>
          </a:xfrm>
          <a:prstGeom prst="roundRect">
            <a:avLst>
              <a:gd name="adj" fmla="val 16667"/>
            </a:avLst>
          </a:prstGeom>
          <a:ln w="57150">
            <a:solidFill>
              <a:schemeClr val="tx2"/>
            </a:solidFill>
            <a:prstDash val="sysDot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988840"/>
            <a:ext cx="3924944" cy="2808312"/>
          </a:xfrm>
          <a:prstGeom prst="roundRect">
            <a:avLst>
              <a:gd name="adj" fmla="val 16667"/>
            </a:avLst>
          </a:prstGeom>
          <a:ln w="57150"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771800" y="924096"/>
            <a:ext cx="3672408" cy="720080"/>
          </a:xfrm>
          <a:noFill/>
          <a:ln w="57150">
            <a:noFill/>
          </a:ln>
        </p:spPr>
        <p:txBody>
          <a:bodyPr/>
          <a:lstStyle/>
          <a:p>
            <a:r>
              <a:rPr lang="ru-RU" u="sng" dirty="0" smtClean="0">
                <a:solidFill>
                  <a:schemeClr val="accent4"/>
                </a:solidFill>
              </a:rPr>
              <a:t>ПОСАДКА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73628"/>
            <a:ext cx="3563888" cy="3168351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996952" cy="3362824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4004638"/>
            <a:ext cx="432048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3168352" cy="652339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4"/>
                </a:solidFill>
              </a:rPr>
              <a:t>ПОСАДКА</a:t>
            </a:r>
            <a:endParaRPr lang="ru-RU" b="1" u="sng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6" y="1772816"/>
            <a:ext cx="4111155" cy="2876249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14" y="2756595"/>
            <a:ext cx="3863280" cy="3023910"/>
          </a:xfrm>
          <a:prstGeom prst="roundRect">
            <a:avLst>
              <a:gd name="adj" fmla="val 16667"/>
            </a:avLst>
          </a:prstGeom>
          <a:ln w="762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-180528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4248472" cy="720080"/>
          </a:xfrm>
          <a:noFill/>
          <a:ln>
            <a:noFill/>
          </a:ln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Рисуем морковь</a:t>
            </a:r>
          </a:p>
        </p:txBody>
      </p:sp>
      <p:pic>
        <p:nvPicPr>
          <p:cNvPr id="1027" name="Picture 3" descr="C:\Users\Юлия\Desktop\все ГИФ\гифки\62151235_59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69" y="4274132"/>
            <a:ext cx="2016224" cy="2577518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2" y="1758516"/>
            <a:ext cx="4313452" cy="290891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345954" cy="2908919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9.png"/>
          <p:cNvPicPr>
            <a:picLocks noChangeAspect="1"/>
          </p:cNvPicPr>
          <p:nvPr/>
        </p:nvPicPr>
        <p:blipFill>
          <a:blip r:embed="rId2" cstate="print"/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712" y="658314"/>
            <a:ext cx="5227747" cy="784304"/>
          </a:xfrm>
          <a:noFill/>
          <a:ln>
            <a:noFill/>
          </a:ln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Раскрашиваем лук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110" y="1762321"/>
            <a:ext cx="3709254" cy="2880320"/>
          </a:xfrm>
          <a:prstGeom prst="roundRect">
            <a:avLst>
              <a:gd name="adj" fmla="val 16667"/>
            </a:avLst>
          </a:prstGeom>
          <a:ln w="762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Юлия\Desktop\все ГИФ\гифки\0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59" y="4722857"/>
            <a:ext cx="1765378" cy="168210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17" y="3104964"/>
            <a:ext cx="3960440" cy="2952328"/>
          </a:xfrm>
          <a:prstGeom prst="roundRect">
            <a:avLst>
              <a:gd name="adj" fmla="val 16667"/>
            </a:avLst>
          </a:prstGeom>
          <a:ln w="762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7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752528" cy="79695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Лепим морковь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708920"/>
            <a:ext cx="6696743" cy="528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90480" y="3237370"/>
            <a:ext cx="349188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8" y="1377533"/>
            <a:ext cx="4357100" cy="3191223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78" y="2029035"/>
            <a:ext cx="3850828" cy="355126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49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GungsuhChe</vt:lpstr>
      <vt:lpstr>Arial</vt:lpstr>
      <vt:lpstr>Calibri</vt:lpstr>
      <vt:lpstr>Monotype Corsiva</vt:lpstr>
      <vt:lpstr>Times New Roman</vt:lpstr>
      <vt:lpstr>Тема Office</vt:lpstr>
      <vt:lpstr>«Огород на подоконнике»</vt:lpstr>
      <vt:lpstr>Участники проекта Дети 1 младшей группы </vt:lpstr>
      <vt:lpstr>Знакомство с овощами</vt:lpstr>
      <vt:lpstr>ПОСАДКА</vt:lpstr>
      <vt:lpstr>ПОСАДКА</vt:lpstr>
      <vt:lpstr>ПОСАДКА</vt:lpstr>
      <vt:lpstr>Рисуем морковь</vt:lpstr>
      <vt:lpstr>Раскрашиваем лук</vt:lpstr>
      <vt:lpstr>Лепим морковь</vt:lpstr>
      <vt:lpstr>Ура! У нас получилось! </vt:lpstr>
      <vt:lpstr>Ухаживаем за всходами</vt:lpstr>
      <vt:lpstr>Заголовок слайда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восьмёрка</cp:lastModifiedBy>
  <cp:revision>64</cp:revision>
  <dcterms:modified xsi:type="dcterms:W3CDTF">2017-09-11T14:18:40Z</dcterms:modified>
</cp:coreProperties>
</file>