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804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259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973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45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0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957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672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602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830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583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294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48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59535-2FCD-4F00-9D8F-32350E10B13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1BFA8-EA5B-4586-9B0F-80E3CF2B9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38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77" y="28136"/>
            <a:ext cx="9172362" cy="685800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1" b="100000" l="0" r="89701">
                        <a14:foregroundMark x1="37874" y1="71393" x2="37874" y2="71393"/>
                        <a14:foregroundMark x1="39037" y1="70896" x2="39037" y2="70896"/>
                        <a14:foregroundMark x1="39037" y1="66915" x2="39037" y2="66915"/>
                        <a14:foregroundMark x1="38704" y1="64179" x2="38704" y2="64179"/>
                        <a14:foregroundMark x1="23422" y1="64179" x2="23422" y2="64179"/>
                        <a14:foregroundMark x1="20930" y1="64179" x2="20930" y2="64179"/>
                        <a14:foregroundMark x1="22757" y1="59701" x2="22757" y2="59701"/>
                        <a14:foregroundMark x1="19435" y1="58706" x2="19435" y2="58706"/>
                        <a14:foregroundMark x1="36877" y1="71891" x2="36877" y2="71891"/>
                        <a14:foregroundMark x1="35050" y1="72388" x2="35050" y2="72388"/>
                        <a14:foregroundMark x1="36379" y1="69154" x2="36379" y2="69154"/>
                        <a14:foregroundMark x1="38372" y1="64677" x2="38372" y2="64677"/>
                        <a14:foregroundMark x1="40532" y1="68657" x2="40532" y2="68657"/>
                        <a14:foregroundMark x1="39369" y1="60945" x2="39369" y2="60945"/>
                        <a14:foregroundMark x1="21595" y1="67413" x2="21595" y2="67413"/>
                        <a14:foregroundMark x1="22757" y1="57960" x2="22757" y2="57960"/>
                        <a14:foregroundMark x1="22093" y1="56468" x2="22093" y2="56468"/>
                        <a14:foregroundMark x1="26080" y1="65174" x2="26080" y2="65174"/>
                        <a14:foregroundMark x1="24917" y1="67413" x2="24917" y2="67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797152"/>
            <a:ext cx="1885232" cy="1258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339752" y="1556792"/>
            <a:ext cx="4464496" cy="2376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Bookman Old Style" pitchFamily="18" charset="0"/>
              </a:rPr>
              <a:t>«Подарок для Ёжика»</a:t>
            </a:r>
            <a:endParaRPr lang="ru-RU" sz="3600" b="1" dirty="0">
              <a:latin typeface="Bookman Old Style" pitchFamily="18" charset="0"/>
            </a:endParaRPr>
          </a:p>
        </p:txBody>
      </p:sp>
      <p:sp>
        <p:nvSpPr>
          <p:cNvPr id="7" name="Стрелка вправо 6">
            <a:hlinkClick r:id="" action="ppaction://hlinkshowjump?jump=nextslide">
              <a:snd r:embed="rId5" name="click.wav"/>
            </a:hlinkClick>
          </p:cNvPr>
          <p:cNvSpPr/>
          <p:nvPr/>
        </p:nvSpPr>
        <p:spPr>
          <a:xfrm>
            <a:off x="6804248" y="5540548"/>
            <a:ext cx="1944216" cy="11267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" action="ppaction://hlinkshowjump?jump=nextslide"/>
              </a:rPr>
              <a:t>Начать</a:t>
            </a:r>
            <a:endParaRPr lang="ru-RU" dirty="0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365100"/>
            <a:ext cx="2302198" cy="2302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778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72" y="21206"/>
            <a:ext cx="9144000" cy="6836794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1" b="100000" l="0" r="89701">
                        <a14:foregroundMark x1="37874" y1="71393" x2="37874" y2="71393"/>
                        <a14:foregroundMark x1="39037" y1="70896" x2="39037" y2="70896"/>
                        <a14:foregroundMark x1="39037" y1="66915" x2="39037" y2="66915"/>
                        <a14:foregroundMark x1="38704" y1="64179" x2="38704" y2="64179"/>
                        <a14:foregroundMark x1="23422" y1="64179" x2="23422" y2="64179"/>
                        <a14:foregroundMark x1="20930" y1="64179" x2="20930" y2="64179"/>
                        <a14:foregroundMark x1="22757" y1="59701" x2="22757" y2="59701"/>
                        <a14:foregroundMark x1="19435" y1="58706" x2="19435" y2="58706"/>
                        <a14:foregroundMark x1="36877" y1="71891" x2="36877" y2="71891"/>
                        <a14:foregroundMark x1="35050" y1="72388" x2="35050" y2="72388"/>
                        <a14:foregroundMark x1="36379" y1="69154" x2="36379" y2="69154"/>
                        <a14:foregroundMark x1="38372" y1="64677" x2="38372" y2="64677"/>
                        <a14:foregroundMark x1="40532" y1="68657" x2="40532" y2="68657"/>
                        <a14:foregroundMark x1="39369" y1="60945" x2="39369" y2="60945"/>
                        <a14:foregroundMark x1="21595" y1="67413" x2="21595" y2="67413"/>
                        <a14:foregroundMark x1="22757" y1="57960" x2="22757" y2="57960"/>
                        <a14:foregroundMark x1="22093" y1="56468" x2="22093" y2="56468"/>
                        <a14:foregroundMark x1="26080" y1="65174" x2="26080" y2="65174"/>
                        <a14:foregroundMark x1="24917" y1="67413" x2="24917" y2="67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603580"/>
            <a:ext cx="1885232" cy="1258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331640" y="692696"/>
            <a:ext cx="6120680" cy="2520280"/>
          </a:xfrm>
          <a:prstGeom prst="round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Bookman Old Style" pitchFamily="18" charset="0"/>
              </a:rPr>
              <a:t>Вот и пришли мы в лес!</a:t>
            </a:r>
          </a:p>
          <a:p>
            <a:pPr algn="ctr"/>
            <a:r>
              <a:rPr lang="ru-RU" sz="2400" b="1" dirty="0" smtClean="0">
                <a:latin typeface="Bookman Old Style" pitchFamily="18" charset="0"/>
              </a:rPr>
              <a:t> Ребята, посмотрите, кто это сидит на дорожке? Покажи большого Ёжика. А где маленький?</a:t>
            </a:r>
            <a:endParaRPr lang="ru-RU" sz="2400" b="1" dirty="0">
              <a:latin typeface="Bookman Old Style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7033296" y="5589240"/>
            <a:ext cx="1787176" cy="1268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  <a:hlinkClick r:id="" action="ppaction://hlinkshowjump?jump=nextslide"/>
              </a:rPr>
              <a:t>Далее</a:t>
            </a:r>
            <a:endParaRPr lang="ru-RU" sz="2000" b="1" dirty="0">
              <a:latin typeface="Bookman Old Style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145" y="4221088"/>
            <a:ext cx="22987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869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72" y="21206"/>
            <a:ext cx="9144000" cy="6836794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1" b="100000" l="0" r="89701">
                        <a14:foregroundMark x1="37874" y1="71393" x2="37874" y2="71393"/>
                        <a14:foregroundMark x1="39037" y1="70896" x2="39037" y2="70896"/>
                        <a14:foregroundMark x1="39037" y1="66915" x2="39037" y2="66915"/>
                        <a14:foregroundMark x1="38704" y1="64179" x2="38704" y2="64179"/>
                        <a14:foregroundMark x1="23422" y1="64179" x2="23422" y2="64179"/>
                        <a14:foregroundMark x1="20930" y1="64179" x2="20930" y2="64179"/>
                        <a14:foregroundMark x1="22757" y1="59701" x2="22757" y2="59701"/>
                        <a14:foregroundMark x1="19435" y1="58706" x2="19435" y2="58706"/>
                        <a14:foregroundMark x1="36877" y1="71891" x2="36877" y2="71891"/>
                        <a14:foregroundMark x1="35050" y1="72388" x2="35050" y2="72388"/>
                        <a14:foregroundMark x1="36379" y1="69154" x2="36379" y2="69154"/>
                        <a14:foregroundMark x1="38372" y1="64677" x2="38372" y2="64677"/>
                        <a14:foregroundMark x1="40532" y1="68657" x2="40532" y2="68657"/>
                        <a14:foregroundMark x1="39369" y1="60945" x2="39369" y2="60945"/>
                        <a14:foregroundMark x1="21595" y1="67413" x2="21595" y2="67413"/>
                        <a14:foregroundMark x1="22757" y1="57960" x2="22757" y2="57960"/>
                        <a14:foregroundMark x1="22093" y1="56468" x2="22093" y2="56468"/>
                        <a14:foregroundMark x1="26080" y1="65174" x2="26080" y2="65174"/>
                        <a14:foregroundMark x1="24917" y1="67413" x2="24917" y2="67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797152"/>
            <a:ext cx="1885232" cy="1258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075278"/>
            <a:ext cx="768100" cy="77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3067251"/>
            <a:ext cx="783099" cy="787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979712" y="764704"/>
            <a:ext cx="5400600" cy="2160240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Давай подарим Ёжикам  яблоки! Большому Ежу – большие зеленые яблоки 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</a:rPr>
              <a:t>(нажми на них стрелочкой)</a:t>
            </a:r>
          </a:p>
          <a:p>
            <a:pPr algn="ctr"/>
            <a:r>
              <a:rPr lang="ru-RU" sz="2000" b="1" dirty="0" smtClean="0">
                <a:latin typeface="Bookman Old Style" pitchFamily="18" charset="0"/>
              </a:rPr>
              <a:t>Маленькому Ёжику – маленькие красные яблоки 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</a:rPr>
              <a:t>(нажми на них стрелочкой</a:t>
            </a:r>
            <a:r>
              <a:rPr lang="ru-RU" dirty="0" smtClean="0">
                <a:solidFill>
                  <a:srgbClr val="002060"/>
                </a:solidFill>
              </a:rPr>
              <a:t>)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598988"/>
            <a:ext cx="22987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496" y="3189046"/>
            <a:ext cx="853336" cy="89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857" y="3212976"/>
            <a:ext cx="830463" cy="86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32" y="3212976"/>
            <a:ext cx="828675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755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017E-6 L -0.06354 0.232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7" y="116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09158E-6 L -0.09895 0.2201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48" y="110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35893E-6 L -0.27847 0.293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24" y="14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81221E-6 L 0.02812 0.2576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128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81221E-6 L -0.04201 0.2994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1" y="14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72" y="21206"/>
            <a:ext cx="9144000" cy="6836794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1" b="100000" l="0" r="89701">
                        <a14:foregroundMark x1="37874" y1="71393" x2="37874" y2="71393"/>
                        <a14:foregroundMark x1="39037" y1="70896" x2="39037" y2="70896"/>
                        <a14:foregroundMark x1="39037" y1="66915" x2="39037" y2="66915"/>
                        <a14:foregroundMark x1="38704" y1="64179" x2="38704" y2="64179"/>
                        <a14:foregroundMark x1="23422" y1="64179" x2="23422" y2="64179"/>
                        <a14:foregroundMark x1="20930" y1="64179" x2="20930" y2="64179"/>
                        <a14:foregroundMark x1="22757" y1="59701" x2="22757" y2="59701"/>
                        <a14:foregroundMark x1="19435" y1="58706" x2="19435" y2="58706"/>
                        <a14:foregroundMark x1="36877" y1="71891" x2="36877" y2="71891"/>
                        <a14:foregroundMark x1="35050" y1="72388" x2="35050" y2="72388"/>
                        <a14:foregroundMark x1="36379" y1="69154" x2="36379" y2="69154"/>
                        <a14:foregroundMark x1="38372" y1="64677" x2="38372" y2="64677"/>
                        <a14:foregroundMark x1="40532" y1="68657" x2="40532" y2="68657"/>
                        <a14:foregroundMark x1="39369" y1="60945" x2="39369" y2="60945"/>
                        <a14:foregroundMark x1="21595" y1="67413" x2="21595" y2="67413"/>
                        <a14:foregroundMark x1="22757" y1="57960" x2="22757" y2="57960"/>
                        <a14:foregroundMark x1="22093" y1="56468" x2="22093" y2="56468"/>
                        <a14:foregroundMark x1="26080" y1="65174" x2="26080" y2="65174"/>
                        <a14:foregroundMark x1="24917" y1="67413" x2="24917" y2="67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797152"/>
            <a:ext cx="1885232" cy="1258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652" y="4826779"/>
            <a:ext cx="768100" cy="77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197" y="5231581"/>
            <a:ext cx="783099" cy="787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882183" y="1484784"/>
            <a:ext cx="3785569" cy="2232248"/>
          </a:xfrm>
          <a:prstGeom prst="roundRect">
            <a:avLst/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Какой ты молодцы!</a:t>
            </a:r>
          </a:p>
          <a:p>
            <a:pPr algn="ctr"/>
            <a:r>
              <a:rPr lang="ru-RU" sz="2000" b="1" dirty="0" smtClean="0">
                <a:latin typeface="Bookman Old Style" pitchFamily="18" charset="0"/>
              </a:rPr>
              <a:t> Ёжикам очень понравились подарки</a:t>
            </a:r>
            <a:r>
              <a:rPr lang="ru-RU" sz="2000" b="1" dirty="0">
                <a:latin typeface="Bookman Old Style" pitchFamily="18" charset="0"/>
              </a:rPr>
              <a:t>!</a:t>
            </a:r>
            <a:r>
              <a:rPr lang="ru-RU" sz="2000" b="1" dirty="0" smtClean="0">
                <a:latin typeface="Bookman Old Style" pitchFamily="18" charset="0"/>
              </a:rPr>
              <a:t> </a:t>
            </a:r>
            <a:endParaRPr lang="ru-RU" sz="2000" b="1" dirty="0">
              <a:latin typeface="Bookman Old Style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037" y="4419861"/>
            <a:ext cx="22987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608" y="5406220"/>
            <a:ext cx="853336" cy="89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845" y="4726386"/>
            <a:ext cx="828675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334" y="4316519"/>
            <a:ext cx="830463" cy="86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944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72</Words>
  <Application>Microsoft Office PowerPoint</Application>
  <PresentationFormat>Экран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Подарок для ежика</dc:title>
  <dc:subject>игра для младшей группы</dc:subject>
  <dc:creator>дом; Качалова Ю.В.</dc:creator>
  <cp:keywords>икт презентации игры</cp:keywords>
  <cp:lastModifiedBy>дом</cp:lastModifiedBy>
  <cp:revision>11</cp:revision>
  <dcterms:created xsi:type="dcterms:W3CDTF">2020-04-06T13:30:42Z</dcterms:created>
  <dcterms:modified xsi:type="dcterms:W3CDTF">2020-04-06T17:58:48Z</dcterms:modified>
  <cp:category>интерактивные игры</cp:category>
</cp:coreProperties>
</file>