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91A96C3-CE38-4CB4-A223-3793F2672A5E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7FD75BD-0E98-458E-874E-2CFDD40A56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A96C3-CE38-4CB4-A223-3793F2672A5E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FD75BD-0E98-458E-874E-2CFDD40A5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A96C3-CE38-4CB4-A223-3793F2672A5E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FD75BD-0E98-458E-874E-2CFDD40A5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A96C3-CE38-4CB4-A223-3793F2672A5E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FD75BD-0E98-458E-874E-2CFDD40A5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91A96C3-CE38-4CB4-A223-3793F2672A5E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7FD75BD-0E98-458E-874E-2CFDD40A56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A96C3-CE38-4CB4-A223-3793F2672A5E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7FD75BD-0E98-458E-874E-2CFDD40A56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A96C3-CE38-4CB4-A223-3793F2672A5E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7FD75BD-0E98-458E-874E-2CFDD40A5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A96C3-CE38-4CB4-A223-3793F2672A5E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FD75BD-0E98-458E-874E-2CFDD40A56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A96C3-CE38-4CB4-A223-3793F2672A5E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FD75BD-0E98-458E-874E-2CFDD40A5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91A96C3-CE38-4CB4-A223-3793F2672A5E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7FD75BD-0E98-458E-874E-2CFDD40A56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91A96C3-CE38-4CB4-A223-3793F2672A5E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7FD75BD-0E98-458E-874E-2CFDD40A56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91A96C3-CE38-4CB4-A223-3793F2672A5E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7FD75BD-0E98-458E-874E-2CFDD40A56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Отчет за неделю</a:t>
            </a:r>
            <a:br>
              <a:rPr lang="ru-RU" sz="4000" dirty="0" smtClean="0"/>
            </a:br>
            <a:r>
              <a:rPr lang="ru-RU" sz="4000" dirty="0" smtClean="0"/>
              <a:t>06.04.2020-10.04.2020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4500" dirty="0" smtClean="0"/>
              <a:t>Группа «Ромашки»</a:t>
            </a:r>
          </a:p>
          <a:p>
            <a:r>
              <a:rPr lang="ru-RU" sz="4500" dirty="0" smtClean="0"/>
              <a:t>Воспитатели: </a:t>
            </a:r>
            <a:r>
              <a:rPr lang="ru-RU" sz="4500" dirty="0" err="1" smtClean="0"/>
              <a:t>Кульмаханова</a:t>
            </a:r>
            <a:r>
              <a:rPr lang="ru-RU" sz="4500" dirty="0" smtClean="0"/>
              <a:t> Т.Б.</a:t>
            </a:r>
          </a:p>
          <a:p>
            <a:r>
              <a:rPr lang="ru-RU" sz="4500" dirty="0" smtClean="0"/>
              <a:t> Качалова Ю.В.</a:t>
            </a:r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счаст-ивый-шарж-семьи-си-я-на-софе-508398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56992"/>
            <a:ext cx="2808312" cy="3022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WhatsApp Image 2020-04-08 at 11.30.5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484784"/>
            <a:ext cx="2758438" cy="37203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4000" b="1" dirty="0" smtClean="0"/>
              <a:t>Обратная связь: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" name="Рисунок 9" descr="WhatsApp Image 2020-04-08 at 14.51.5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84784"/>
            <a:ext cx="2211710" cy="2948946"/>
          </a:xfrm>
          <a:prstGeom prst="rect">
            <a:avLst/>
          </a:prstGeom>
        </p:spPr>
      </p:pic>
      <p:pic>
        <p:nvPicPr>
          <p:cNvPr id="17" name="Рисунок 16" descr="WhatsApp Image 2020-04-08 at 11.13.4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365104"/>
            <a:ext cx="3083835" cy="2312876"/>
          </a:xfrm>
          <a:prstGeom prst="rect">
            <a:avLst/>
          </a:prstGeom>
        </p:spPr>
      </p:pic>
      <p:pic>
        <p:nvPicPr>
          <p:cNvPr id="18" name="Рисунок 17" descr="WhatsApp Image 2020-04-09 at 12.41.03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1484784"/>
            <a:ext cx="1944216" cy="2592287"/>
          </a:xfrm>
          <a:prstGeom prst="rect">
            <a:avLst/>
          </a:prstGeom>
        </p:spPr>
      </p:pic>
      <p:pic>
        <p:nvPicPr>
          <p:cNvPr id="20" name="Рисунок 19" descr="WhatsApp Image 2020-04-08 at 12.41.41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3789040"/>
            <a:ext cx="2160240" cy="2431363"/>
          </a:xfrm>
          <a:prstGeom prst="rect">
            <a:avLst/>
          </a:prstGeom>
        </p:spPr>
      </p:pic>
      <p:pic>
        <p:nvPicPr>
          <p:cNvPr id="21" name="Рисунок 20" descr="WhatsApp Image 2020-04-08 at 12.25.35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4288" y="1484784"/>
            <a:ext cx="1728192" cy="2304256"/>
          </a:xfrm>
          <a:prstGeom prst="rect">
            <a:avLst/>
          </a:prstGeom>
        </p:spPr>
      </p:pic>
      <p:pic>
        <p:nvPicPr>
          <p:cNvPr id="22" name="Рисунок 21" descr="WhatsApp Image 2020-04-08 at 12.45.57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4077072"/>
            <a:ext cx="1851670" cy="2468893"/>
          </a:xfrm>
          <a:prstGeom prst="rect">
            <a:avLst/>
          </a:prstGeom>
        </p:spPr>
      </p:pic>
      <p:pic>
        <p:nvPicPr>
          <p:cNvPr id="23" name="Рисунок 22" descr="WhatsApp Image 2020-04-09 at 18.21.21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59832" y="4725144"/>
            <a:ext cx="2208245" cy="16561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4000" b="1" dirty="0" smtClean="0"/>
              <a:t>Обратная связь: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2" name="Рисунок 11" descr="WhatsApp Image 2020-04-08 at 11.08.5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2499742" cy="3332989"/>
          </a:xfrm>
          <a:prstGeom prst="rect">
            <a:avLst/>
          </a:prstGeom>
        </p:spPr>
      </p:pic>
      <p:pic>
        <p:nvPicPr>
          <p:cNvPr id="13" name="Рисунок 12" descr="WhatsApp Image 2020-04-08 at 11.11.2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789040"/>
            <a:ext cx="2160240" cy="2880320"/>
          </a:xfrm>
          <a:prstGeom prst="rect">
            <a:avLst/>
          </a:prstGeom>
        </p:spPr>
      </p:pic>
      <p:pic>
        <p:nvPicPr>
          <p:cNvPr id="14" name="Рисунок 13" descr="WhatsApp Image 2020-04-08 at 11.11.5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1412776"/>
            <a:ext cx="2376264" cy="3168352"/>
          </a:xfrm>
          <a:prstGeom prst="rect">
            <a:avLst/>
          </a:prstGeom>
        </p:spPr>
      </p:pic>
      <p:pic>
        <p:nvPicPr>
          <p:cNvPr id="15" name="Рисунок 14" descr="WhatsApp Image 2020-04-08 at 12.43.47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1412776"/>
            <a:ext cx="2787774" cy="3717032"/>
          </a:xfrm>
          <a:prstGeom prst="rect">
            <a:avLst/>
          </a:prstGeom>
        </p:spPr>
      </p:pic>
      <p:pic>
        <p:nvPicPr>
          <p:cNvPr id="16" name="Рисунок 15" descr="WhatsApp Image 2020-04-08 at 12.45.54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1760" y="3861048"/>
            <a:ext cx="2044824" cy="2726432"/>
          </a:xfrm>
          <a:prstGeom prst="rect">
            <a:avLst/>
          </a:prstGeom>
        </p:spPr>
      </p:pic>
      <p:pic>
        <p:nvPicPr>
          <p:cNvPr id="24" name="Рисунок 23" descr="WhatsApp Image 2020-04-09 at 21.39.35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3850005"/>
            <a:ext cx="2016224" cy="2891363"/>
          </a:xfrm>
          <a:prstGeom prst="rect">
            <a:avLst/>
          </a:prstGeom>
        </p:spPr>
      </p:pic>
      <p:pic>
        <p:nvPicPr>
          <p:cNvPr id="25" name="Рисунок 24" descr="WhatsApp Image 2020-04-09 at 16.46.03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32240" y="3861048"/>
            <a:ext cx="2088232" cy="278430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WhatsApp Image 2020-04-08 at 11.09.0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1484784"/>
            <a:ext cx="1923678" cy="25649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4000" b="1" dirty="0" smtClean="0"/>
              <a:t>Обратная связь: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" name="Рисунок 9" descr="WhatsApp Image 2020-04-08 at 12.40.0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484784"/>
            <a:ext cx="2499742" cy="3332989"/>
          </a:xfrm>
          <a:prstGeom prst="rect">
            <a:avLst/>
          </a:prstGeom>
        </p:spPr>
      </p:pic>
      <p:pic>
        <p:nvPicPr>
          <p:cNvPr id="11" name="Рисунок 10" descr="WhatsApp Image 2020-04-08 at 12.42.1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3645024"/>
            <a:ext cx="2283718" cy="3044957"/>
          </a:xfrm>
          <a:prstGeom prst="rect">
            <a:avLst/>
          </a:prstGeom>
        </p:spPr>
      </p:pic>
      <p:pic>
        <p:nvPicPr>
          <p:cNvPr id="17" name="Рисунок 16" descr="WhatsApp Image 2020-04-09 at 09.46.28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1484784"/>
            <a:ext cx="1779662" cy="2372883"/>
          </a:xfrm>
          <a:prstGeom prst="rect">
            <a:avLst/>
          </a:prstGeom>
        </p:spPr>
      </p:pic>
      <p:pic>
        <p:nvPicPr>
          <p:cNvPr id="18" name="Рисунок 17" descr="WhatsApp Image 2020-04-09 at 13.37.35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1484784"/>
            <a:ext cx="1990818" cy="2654424"/>
          </a:xfrm>
          <a:prstGeom prst="rect">
            <a:avLst/>
          </a:prstGeom>
        </p:spPr>
      </p:pic>
      <p:pic>
        <p:nvPicPr>
          <p:cNvPr id="19" name="Рисунок 18" descr="WhatsApp Image 2020-04-09 at 13.37.54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232" y="3645024"/>
            <a:ext cx="2188840" cy="2918454"/>
          </a:xfrm>
          <a:prstGeom prst="rect">
            <a:avLst/>
          </a:prstGeom>
        </p:spPr>
      </p:pic>
      <p:pic>
        <p:nvPicPr>
          <p:cNvPr id="20" name="Рисунок 19" descr="WhatsApp Image 2020-04-09 at 13.22.51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16016" y="3717032"/>
            <a:ext cx="2211710" cy="2948946"/>
          </a:xfrm>
          <a:prstGeom prst="rect">
            <a:avLst/>
          </a:prstGeom>
        </p:spPr>
      </p:pic>
      <p:pic>
        <p:nvPicPr>
          <p:cNvPr id="22" name="Рисунок 21" descr="WhatsApp Image 2020-04-08 at 12.25.35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7584" y="4581128"/>
            <a:ext cx="1563638" cy="208485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4000" b="1" dirty="0" smtClean="0"/>
              <a:t>Вывод: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6280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 smtClean="0"/>
              <a:t>            Завершая работу этой недели можно прийти к выводу, что несмотря на</a:t>
            </a:r>
          </a:p>
          <a:p>
            <a:pPr algn="just">
              <a:buNone/>
            </a:pPr>
            <a:r>
              <a:rPr lang="ru-RU" dirty="0" smtClean="0"/>
              <a:t>трудности нам удалось  привлечь родителей  к практической деятельности в </a:t>
            </a:r>
          </a:p>
          <a:p>
            <a:pPr algn="just">
              <a:buNone/>
            </a:pPr>
            <a:r>
              <a:rPr lang="ru-RU" dirty="0" smtClean="0"/>
              <a:t>системе дистанционного обучения. </a:t>
            </a:r>
          </a:p>
          <a:p>
            <a:pPr algn="just">
              <a:buNone/>
            </a:pPr>
            <a:r>
              <a:rPr lang="ru-RU" dirty="0" smtClean="0"/>
              <a:t>            Существуют плюсы и минусы такого обучения.</a:t>
            </a:r>
          </a:p>
          <a:p>
            <a:pPr algn="just">
              <a:buNone/>
            </a:pPr>
            <a:r>
              <a:rPr lang="ru-RU" dirty="0" smtClean="0"/>
              <a:t>            Плюсы дистанционного обучения детей:</a:t>
            </a:r>
          </a:p>
          <a:p>
            <a:pPr lvl="0" algn="just">
              <a:buNone/>
            </a:pPr>
            <a:r>
              <a:rPr lang="ru-RU" dirty="0" smtClean="0"/>
              <a:t>- Максимальное участие родителей.</a:t>
            </a:r>
          </a:p>
          <a:p>
            <a:pPr lvl="0" algn="just">
              <a:buNone/>
            </a:pPr>
            <a:r>
              <a:rPr lang="ru-RU" dirty="0" smtClean="0"/>
              <a:t>- Родители сами определяют, в какое время ребенку удобнее занимается.</a:t>
            </a:r>
          </a:p>
          <a:p>
            <a:pPr lvl="0" algn="just">
              <a:buNone/>
            </a:pPr>
            <a:r>
              <a:rPr lang="ru-RU" dirty="0" smtClean="0"/>
              <a:t> - Индивидуальный подход к ребенку.</a:t>
            </a:r>
          </a:p>
          <a:p>
            <a:pPr lvl="0" algn="just">
              <a:buNone/>
            </a:pPr>
            <a:r>
              <a:rPr lang="ru-RU" dirty="0" smtClean="0"/>
              <a:t> - В интернете много различного материала – видео- и аудио-занятия, тесты,</a:t>
            </a:r>
          </a:p>
          <a:p>
            <a:pPr lvl="0" algn="just">
              <a:buNone/>
            </a:pPr>
            <a:r>
              <a:rPr lang="ru-RU" dirty="0" smtClean="0"/>
              <a:t>задачи который легче понимаются, и усваивается ребенком.</a:t>
            </a:r>
          </a:p>
          <a:p>
            <a:pPr algn="just">
              <a:buNone/>
            </a:pPr>
            <a:r>
              <a:rPr lang="ru-RU" dirty="0" smtClean="0"/>
              <a:t>            Но имеются также минусы дистанционного обучения:</a:t>
            </a:r>
          </a:p>
          <a:p>
            <a:pPr lvl="0" algn="just">
              <a:buNone/>
            </a:pPr>
            <a:r>
              <a:rPr lang="ru-RU" dirty="0" smtClean="0"/>
              <a:t>- Не все имеют возможность получения дистанционного обучения, в силу</a:t>
            </a:r>
          </a:p>
          <a:p>
            <a:pPr lvl="0" algn="just">
              <a:buNone/>
            </a:pPr>
            <a:r>
              <a:rPr lang="ru-RU" dirty="0" smtClean="0"/>
              <a:t>сложных материальных условий (один ноутбук на всех или интернет только</a:t>
            </a:r>
          </a:p>
          <a:p>
            <a:pPr lvl="0" algn="just">
              <a:buNone/>
            </a:pPr>
            <a:r>
              <a:rPr lang="ru-RU" dirty="0" smtClean="0"/>
              <a:t>в телефоне, а ноутбука нет).</a:t>
            </a:r>
          </a:p>
          <a:p>
            <a:pPr lvl="0" algn="just">
              <a:buFontTx/>
              <a:buChar char="-"/>
            </a:pPr>
            <a:r>
              <a:rPr lang="ru-RU" dirty="0" smtClean="0"/>
              <a:t>Отсутствие общения со сверстниками и с воспитателем.</a:t>
            </a:r>
          </a:p>
          <a:p>
            <a:pPr algn="just">
              <a:buFontTx/>
              <a:buChar char="-"/>
            </a:pPr>
            <a:r>
              <a:rPr lang="ru-RU" dirty="0" smtClean="0"/>
              <a:t>            Главное на этой неделе родители побывали в роли воспитателя и</a:t>
            </a:r>
          </a:p>
          <a:p>
            <a:pPr algn="just">
              <a:buNone/>
            </a:pPr>
            <a:r>
              <a:rPr lang="ru-RU" dirty="0" smtClean="0"/>
              <a:t>посмотрели на своих детей со стороны.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63994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Календарное планирование  </a:t>
            </a:r>
            <a:br>
              <a:rPr lang="ru-RU" sz="2800" b="1" dirty="0" smtClean="0"/>
            </a:br>
            <a:r>
              <a:rPr lang="ru-RU" sz="2800" b="1" dirty="0" smtClean="0"/>
              <a:t>(по работе с детьми дистанционно)</a:t>
            </a:r>
            <a:br>
              <a:rPr lang="ru-RU" sz="2800" b="1" dirty="0" smtClean="0"/>
            </a:br>
            <a:r>
              <a:rPr lang="ru-RU" sz="2800" b="1" dirty="0" smtClean="0"/>
              <a:t> на </a:t>
            </a:r>
            <a:r>
              <a:rPr lang="ru-RU" sz="2800" dirty="0" smtClean="0"/>
              <a:t>неделю – 06.04-10.04.2020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3582963"/>
          </a:xfrm>
        </p:spPr>
        <p:txBody>
          <a:bodyPr/>
          <a:lstStyle/>
          <a:p>
            <a:r>
              <a:rPr lang="ru-RU" b="1" dirty="0" smtClean="0"/>
              <a:t>Тема</a:t>
            </a:r>
            <a:r>
              <a:rPr lang="ru-RU" dirty="0" smtClean="0"/>
              <a:t>: Прогулки по весеннему лесу</a:t>
            </a:r>
          </a:p>
          <a:p>
            <a:r>
              <a:rPr lang="ru-RU" b="1" dirty="0" smtClean="0"/>
              <a:t>Цель: </a:t>
            </a:r>
            <a:r>
              <a:rPr lang="ru-RU" dirty="0" smtClean="0"/>
              <a:t>Обобщить   знания детей по теме «Весна». Уточнить знания детей о времени года, изменениях в природе, происходящих весной. Закрепить знания детей о животных - обитателях </a:t>
            </a:r>
            <a:r>
              <a:rPr lang="ru-RU" b="1" dirty="0" smtClean="0"/>
              <a:t>леса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63994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Календарное планирование  </a:t>
            </a:r>
            <a:br>
              <a:rPr lang="ru-RU" sz="2800" b="1" dirty="0" smtClean="0"/>
            </a:br>
            <a:r>
              <a:rPr lang="ru-RU" sz="2800" b="1" dirty="0" smtClean="0"/>
              <a:t>(по работе с детьми дистанционно)</a:t>
            </a:r>
            <a:br>
              <a:rPr lang="ru-RU" sz="2800" b="1" dirty="0" smtClean="0"/>
            </a:br>
            <a:r>
              <a:rPr lang="ru-RU" sz="2800" b="1" dirty="0" smtClean="0"/>
              <a:t> на </a:t>
            </a:r>
            <a:r>
              <a:rPr lang="ru-RU" sz="2800" dirty="0" smtClean="0"/>
              <a:t>неделю – 06.04-10.04.2020</a:t>
            </a:r>
            <a:br>
              <a:rPr lang="ru-RU" sz="2800" dirty="0" smtClean="0"/>
            </a:b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60" y="1556792"/>
          <a:ext cx="8229600" cy="504748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07914"/>
                <a:gridCol w="1368152"/>
                <a:gridCol w="2160240"/>
                <a:gridCol w="1368152"/>
                <a:gridCol w="2325142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Дата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Занятие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Содержание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Форма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Взаимодействие с родителями (обратная связь)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06.04.2020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Окружающий мир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Закрепление знаний детей о диких животных ; развитие внимания, восприятия, творческого воображения.</a:t>
                      </a:r>
                      <a:endParaRPr lang="ru-RU" sz="110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Просмотр видеоролика «Дикие животные весной»</a:t>
                      </a:r>
                      <a:endParaRPr lang="ru-RU" sz="110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Вопросы для детей</a:t>
                      </a:r>
                      <a:endParaRPr lang="ru-RU" sz="110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Слушание аудио сказки В.Г. Сутеева «Весной»</a:t>
                      </a:r>
                      <a:endParaRPr lang="ru-RU" sz="110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Творческое здание (рисунок в нетрадиционной технике рисования)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Маршрутный лист </a:t>
                      </a:r>
                      <a:endParaRPr lang="ru-RU" sz="11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/>
                        <a:t>Видеоурок</a:t>
                      </a:r>
                      <a:endParaRPr lang="ru-RU" sz="11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Аудиозапись</a:t>
                      </a:r>
                      <a:endParaRPr lang="ru-RU" sz="11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/>
                        <a:t>Физминутка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Консультации родителей:</a:t>
                      </a:r>
                      <a:endParaRPr lang="ru-RU" sz="11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- организация обратной связи (</a:t>
                      </a:r>
                      <a:r>
                        <a:rPr lang="ru-RU" sz="1200" dirty="0" err="1"/>
                        <a:t>WhatsApp</a:t>
                      </a:r>
                      <a:r>
                        <a:rPr lang="ru-RU" sz="1200" dirty="0"/>
                        <a:t>, сайт МБДОУ 37);</a:t>
                      </a:r>
                      <a:endParaRPr lang="ru-RU" sz="11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- организация </a:t>
                      </a:r>
                      <a:r>
                        <a:rPr lang="ru-RU" sz="1200" dirty="0" err="1"/>
                        <a:t>досуговой</a:t>
                      </a:r>
                      <a:r>
                        <a:rPr lang="ru-RU" sz="1200" dirty="0"/>
                        <a:t> и игровой деятельности с детьми в домашних условиях;</a:t>
                      </a:r>
                      <a:endParaRPr lang="ru-RU" sz="11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- организация безопасности жизнедеятельности ребенка  в домашних условиях;</a:t>
                      </a:r>
                      <a:endParaRPr lang="ru-RU" sz="11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- по </a:t>
                      </a:r>
                      <a:r>
                        <a:rPr lang="ru-RU" sz="1200" dirty="0"/>
                        <a:t>запросу </a:t>
                      </a:r>
                      <a:r>
                        <a:rPr lang="ru-RU" sz="1200" dirty="0" smtClean="0"/>
                        <a:t>роди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/>
                        <a:t>телей</a:t>
                      </a:r>
                      <a:r>
                        <a:rPr lang="ru-RU" sz="1200" dirty="0"/>
                        <a:t>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04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ФЭМП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Закрепить  умение  различать пространственные направления, от себя и обозначать их словами: впереди – сзади, слева – справа.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Геометрические фигуры.(Игра «Найди предмет в комнате похожий на геометрическую фигуру»)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Маршрутный лист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Видеоролик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Видео - физминутка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Консультации родителей: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организация обратной связи (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WhatsApp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, сайт МБДОУ 37);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организация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досуговой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и игровой деятельности с детьми в домашних условиях;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организация безопасности жизнедеятельности ребенка  в домашних условиях;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по запросу родителей.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63994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Календарное планирование  </a:t>
            </a:r>
            <a:br>
              <a:rPr lang="ru-RU" sz="2800" b="1" dirty="0" smtClean="0"/>
            </a:br>
            <a:r>
              <a:rPr lang="ru-RU" sz="2800" b="1" dirty="0" smtClean="0"/>
              <a:t>(по работе с детьми дистанционно)</a:t>
            </a:r>
            <a:br>
              <a:rPr lang="ru-RU" sz="2800" b="1" dirty="0" smtClean="0"/>
            </a:br>
            <a:r>
              <a:rPr lang="ru-RU" sz="2800" b="1" dirty="0" smtClean="0"/>
              <a:t> на </a:t>
            </a:r>
            <a:r>
              <a:rPr lang="ru-RU" sz="2800" dirty="0" smtClean="0"/>
              <a:t>неделю – 06.04-10.04.2020</a:t>
            </a:r>
            <a:br>
              <a:rPr lang="ru-RU" sz="2800" dirty="0" smtClean="0"/>
            </a:b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988840"/>
          <a:ext cx="8229600" cy="399592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07914"/>
                <a:gridCol w="1368152"/>
                <a:gridCol w="2160240"/>
                <a:gridCol w="1368152"/>
                <a:gridCol w="2325142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Дата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Занятие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Содержание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Форма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Взаимодействие с родителями (обратная связь)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08.04.2020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Развитие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речи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Чтение стихотворения А. Плещеева «Весна».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Закрепить умение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называть признаки весны.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Вопросы для детей: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Какие приметы весны названы в стихотворении?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Что изменилось в природе?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Маршрутный лист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Видеоролик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Видео -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физминутка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Маршрутный лист </a:t>
                      </a: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Видеоролик</a:t>
                      </a: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Видео -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физминутка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Консультации родителей: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организация обратной связи (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WhatsApp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, сайт МБДОУ 37);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организация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досуговой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и игровой деятельности с детьми в домашних условиях;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организация безопасности жизнедеятельности ребенка  в домашних условиях;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по запросу родителей.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Рисование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«Скворечник»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Закрепить умение рисовать предмет, состоящий из прямоугольной формы, круга, треугольной крыши, правильно передавать относительную величину частей предмета. Закреплять приёмы закрашивания.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63994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Календарное планирование  </a:t>
            </a:r>
            <a:br>
              <a:rPr lang="ru-RU" sz="2800" b="1" dirty="0" smtClean="0"/>
            </a:br>
            <a:r>
              <a:rPr lang="ru-RU" sz="2800" b="1" dirty="0" smtClean="0"/>
              <a:t>(по работе с детьми дистанционно)</a:t>
            </a:r>
            <a:br>
              <a:rPr lang="ru-RU" sz="2800" b="1" dirty="0" smtClean="0"/>
            </a:br>
            <a:r>
              <a:rPr lang="ru-RU" sz="2800" b="1" dirty="0" smtClean="0"/>
              <a:t> на </a:t>
            </a:r>
            <a:r>
              <a:rPr lang="ru-RU" sz="2800" dirty="0" smtClean="0"/>
              <a:t>неделю – 06.04-10.04.2020</a:t>
            </a:r>
            <a:br>
              <a:rPr lang="ru-RU" sz="2800" dirty="0" smtClean="0"/>
            </a:b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844824"/>
          <a:ext cx="8229600" cy="441655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07914"/>
                <a:gridCol w="1368152"/>
                <a:gridCol w="2160240"/>
                <a:gridCol w="1368152"/>
                <a:gridCol w="2325142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Дата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Занятие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Содержание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Форма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Взаимодействие с родителями (обратная связь)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09.04.2020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Физкультура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 часть: Повторение ходьбы и бега вокруг предметов, прыжки. </a:t>
                      </a: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часть: Общеразвивающие упражнения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часть: Подвижная игра «Тишина у пруда»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Малоподвижная игра «Найди лягушонка»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Маршрутный лист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Видеоинструкция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Консультации родителей: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организация обратной связи (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WhatsApp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, сайт МБДОУ 37);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организация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досуговой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и игровой деятельности с детьми в домашних условиях;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организация безопасности жизнедеятельности ребенка  в домашних условиях;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по запросу родителей.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Calibri"/>
                          <a:cs typeface="Times New Roman"/>
                        </a:rPr>
                        <a:t>10.04.2020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Лепка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Лепим зайца Кроша.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Закрепить приёмы раскатывания пластилина кругообразными движениями между ладонями, при лепке ушей – приемами раскатывания палочек и сплющивания.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Маршрутный лист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Видео- физминутка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Консультации родителей: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организация обратной связи (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WhatsApp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, сайт МБДОУ 37);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организация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досуговой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и игровой деятельности с детьми в домашних условиях;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организация безопасности жизнедеятельности ребенка  в домашних условиях;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4000" b="1" dirty="0" smtClean="0"/>
              <a:t>Маршрутные листы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46237"/>
            <a:ext cx="4834880" cy="466308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2400" dirty="0" smtClean="0"/>
              <a:t>С целью взаимодействия с родителями и получения обратной связи нами были разработаны маршрутные листы на каждый день, с адаптированными заданиями для детей в условиях домашнего режима.</a:t>
            </a:r>
            <a:endParaRPr lang="ru-RU" sz="2400" dirty="0"/>
          </a:p>
        </p:txBody>
      </p:sp>
      <p:pic>
        <p:nvPicPr>
          <p:cNvPr id="6" name="Содержимое 3" descr="e14ae58e6d84731eda447b055839729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700808"/>
            <a:ext cx="3456385" cy="4608512"/>
          </a:xfrm>
          <a:prstGeom prst="rect">
            <a:avLst/>
          </a:prstGeom>
        </p:spPr>
      </p:pic>
      <p:sp>
        <p:nvSpPr>
          <p:cNvPr id="7" name="Выгнутая влево стрелка 6"/>
          <p:cNvSpPr/>
          <p:nvPr/>
        </p:nvSpPr>
        <p:spPr>
          <a:xfrm rot="18256231">
            <a:off x="3690317" y="4668467"/>
            <a:ext cx="1043286" cy="19031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4000" b="1" dirty="0" smtClean="0"/>
              <a:t>Маршрутные листы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9" name="Рисунок 8" descr="Слайд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3649334" cy="4865779"/>
          </a:xfrm>
          <a:prstGeom prst="rect">
            <a:avLst/>
          </a:prstGeom>
        </p:spPr>
      </p:pic>
      <p:pic>
        <p:nvPicPr>
          <p:cNvPr id="11" name="Рисунок 10" descr="Слайд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628800"/>
            <a:ext cx="3597864" cy="47971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4000" b="1" dirty="0" smtClean="0"/>
              <a:t>Маршрутные листы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8" name="Рисунок 7" descr="маршрутный лист09.04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3672408" cy="4896544"/>
          </a:xfrm>
          <a:prstGeom prst="rect">
            <a:avLst/>
          </a:prstGeom>
        </p:spPr>
      </p:pic>
      <p:pic>
        <p:nvPicPr>
          <p:cNvPr id="12" name="Рисунок 11" descr="Слайд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556792"/>
            <a:ext cx="3651870" cy="48691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4000" b="1" dirty="0" smtClean="0"/>
              <a:t>Обратная связь: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2" name="Содержимое 11" descr="WhatsApp Image 2020-04-06 at 16.12.3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1877612" cy="3914241"/>
          </a:xfrm>
        </p:spPr>
      </p:pic>
      <p:pic>
        <p:nvPicPr>
          <p:cNvPr id="13" name="Рисунок 12" descr="WhatsApp Image 2020-04-08 at 12.21.0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628800"/>
            <a:ext cx="2895786" cy="3861048"/>
          </a:xfrm>
          <a:prstGeom prst="rect">
            <a:avLst/>
          </a:prstGeom>
        </p:spPr>
      </p:pic>
      <p:pic>
        <p:nvPicPr>
          <p:cNvPr id="15" name="Рисунок 14" descr="WhatsApp Image 2020-04-08 at 12.43.2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1556792"/>
            <a:ext cx="1800200" cy="3918802"/>
          </a:xfrm>
          <a:prstGeom prst="rect">
            <a:avLst/>
          </a:prstGeom>
        </p:spPr>
      </p:pic>
      <p:pic>
        <p:nvPicPr>
          <p:cNvPr id="16" name="Рисунок 15" descr="WhatsApp Image 2020-04-08 at 12.46.3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1556792"/>
            <a:ext cx="1382576" cy="244827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97</TotalTime>
  <Words>517</Words>
  <Application>Microsoft Office PowerPoint</Application>
  <PresentationFormat>Экран (4:3)</PresentationFormat>
  <Paragraphs>126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Литейная</vt:lpstr>
      <vt:lpstr> Отчет за неделю 06.04.2020-10.04.2020  </vt:lpstr>
      <vt:lpstr>     Календарное планирование   (по работе с детьми дистанционно)  на неделю – 06.04-10.04.2020 </vt:lpstr>
      <vt:lpstr>     Календарное планирование   (по работе с детьми дистанционно)  на неделю – 06.04-10.04.2020 </vt:lpstr>
      <vt:lpstr>     Календарное планирование   (по работе с детьми дистанционно)  на неделю – 06.04-10.04.2020 </vt:lpstr>
      <vt:lpstr>     Календарное планирование   (по работе с детьми дистанционно)  на неделю – 06.04-10.04.2020 </vt:lpstr>
      <vt:lpstr>     Маршрутные листы </vt:lpstr>
      <vt:lpstr>     Маршрутные листы </vt:lpstr>
      <vt:lpstr>     Маршрутные листы </vt:lpstr>
      <vt:lpstr>     Обратная связь: </vt:lpstr>
      <vt:lpstr>     Обратная связь: </vt:lpstr>
      <vt:lpstr>     Обратная связь: </vt:lpstr>
      <vt:lpstr>     Обратная связь: </vt:lpstr>
      <vt:lpstr>     Вывод: 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за неделю 06.04.2020-10.04.2020</dc:title>
  <dc:creator>Юля</dc:creator>
  <cp:lastModifiedBy>Юля</cp:lastModifiedBy>
  <cp:revision>11</cp:revision>
  <dcterms:created xsi:type="dcterms:W3CDTF">2020-04-10T03:49:05Z</dcterms:created>
  <dcterms:modified xsi:type="dcterms:W3CDTF">2020-04-10T07:27:51Z</dcterms:modified>
</cp:coreProperties>
</file>