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C3C6A-CCD4-46AA-82F3-C0842BC21BDF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2151" y="692696"/>
            <a:ext cx="8179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СКАЗКА ЗА СКАЗКОЙ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2309" y="1772816"/>
            <a:ext cx="60753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Игра-викторина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мотивам русских народных сказок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4660" y="2715531"/>
            <a:ext cx="3023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Сомова Н.А. МБДОУ №37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3597306" y="5722346"/>
            <a:ext cx="18002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СТАРТ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53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55976" y="3702367"/>
            <a:ext cx="4536504" cy="2592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993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8.Герой какой русской народной сказки поймал волшебную рыбу?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0977"/>
            <a:ext cx="2983881" cy="2237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085202" cy="2060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05" y="1460977"/>
            <a:ext cx="3709337" cy="2082015"/>
          </a:xfrm>
          <a:prstGeom prst="rect">
            <a:avLst/>
          </a:prstGeom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692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21" y="188640"/>
            <a:ext cx="879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9.Посели в домик русские народные сказки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79" y="908720"/>
            <a:ext cx="3717425" cy="4040679"/>
          </a:xfrm>
          <a:prstGeom prst="rect">
            <a:avLst/>
          </a:prstGeom>
          <a:solidFill>
            <a:srgbClr val="FFFF00"/>
          </a:solidFill>
          <a:ln>
            <a:solidFill>
              <a:srgbClr val="FF0000">
                <a:alpha val="0"/>
              </a:srgb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6" y="5120171"/>
            <a:ext cx="1296144" cy="958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03" y="5123033"/>
            <a:ext cx="1368152" cy="958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58" y="5083020"/>
            <a:ext cx="925448" cy="1170031"/>
          </a:xfrm>
          <a:prstGeom prst="rect">
            <a:avLst/>
          </a:prstGeom>
        </p:spPr>
      </p:pic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185122" y="6119220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51" y="5109566"/>
            <a:ext cx="1444561" cy="9985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24" y="5089031"/>
            <a:ext cx="1409380" cy="1055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1" y="5178611"/>
            <a:ext cx="1417340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4827 -0.51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-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12257 -0.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5399 -0.378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270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10.Отгадай!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655" y="1255598"/>
            <a:ext cx="391222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Ждали маму с молоком,</a:t>
            </a:r>
            <a:br>
              <a:rPr lang="ru-RU" sz="2800" dirty="0" smtClean="0"/>
            </a:br>
            <a:r>
              <a:rPr lang="ru-RU" sz="2800" dirty="0" smtClean="0"/>
              <a:t>А пустили волка в дом…</a:t>
            </a:r>
            <a:br>
              <a:rPr lang="ru-RU" sz="2800" dirty="0" smtClean="0"/>
            </a:br>
            <a:r>
              <a:rPr lang="ru-RU" sz="2800" dirty="0" smtClean="0"/>
              <a:t>Кем же были эти</a:t>
            </a:r>
            <a:br>
              <a:rPr lang="ru-RU" sz="2800" dirty="0" smtClean="0"/>
            </a:br>
            <a:r>
              <a:rPr lang="ru-RU" sz="2800" dirty="0" smtClean="0"/>
              <a:t>Маленькие дети?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212976"/>
            <a:ext cx="565622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Стрела молодца угодила в болото,</a:t>
            </a:r>
            <a:br>
              <a:rPr lang="ru-RU" sz="2800" dirty="0" smtClean="0"/>
            </a:br>
            <a:r>
              <a:rPr lang="ru-RU" sz="2800" dirty="0" smtClean="0"/>
              <a:t>Ну где же невеста? Жениться охота!</a:t>
            </a:r>
            <a:br>
              <a:rPr lang="ru-RU" sz="2800" dirty="0" smtClean="0"/>
            </a:br>
            <a:r>
              <a:rPr lang="ru-RU" sz="2800" dirty="0" smtClean="0"/>
              <a:t>А вот и невеста, глаза на макушке.</a:t>
            </a:r>
            <a:br>
              <a:rPr lang="ru-RU" sz="2800" dirty="0" smtClean="0"/>
            </a:br>
            <a:r>
              <a:rPr lang="ru-RU" sz="2800" dirty="0" smtClean="0"/>
              <a:t>Невесту зовут …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1255598"/>
            <a:ext cx="3096344" cy="1815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3168" y="3349352"/>
            <a:ext cx="3096344" cy="1815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02" y="5328171"/>
            <a:ext cx="1553616" cy="1352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20" y="5062671"/>
            <a:ext cx="1224136" cy="1618920"/>
          </a:xfrm>
          <a:prstGeom prst="rect">
            <a:avLst/>
          </a:prstGeom>
        </p:spPr>
      </p:pic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107504" y="6173719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80" y="5165234"/>
            <a:ext cx="1592015" cy="1515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75743"/>
            <a:ext cx="1842732" cy="13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5632 -0.5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41025 -0.240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375" y="404664"/>
            <a:ext cx="6419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11.КТО СПРЯТАЛСЯ?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7" y="1772816"/>
            <a:ext cx="3163208" cy="4320480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15647" y="3986843"/>
            <a:ext cx="3163208" cy="216024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15647" y="1772816"/>
            <a:ext cx="3163207" cy="216187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-853793" y="3142255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6200000">
            <a:off x="727810" y="3196038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20633"/>
            <a:ext cx="3146566" cy="3624846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 rot="10800000">
            <a:off x="5508104" y="1812746"/>
            <a:ext cx="3163207" cy="216187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130343" y="3165774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5730026" y="3230003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508103" y="4023753"/>
            <a:ext cx="3163208" cy="216024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rId4" action="ppaction://hlinksldjump"/>
          </p:cNvPr>
          <p:cNvSpPr/>
          <p:nvPr/>
        </p:nvSpPr>
        <p:spPr>
          <a:xfrm>
            <a:off x="107504" y="6173719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"/>
            <a:ext cx="9252520" cy="6974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8257" y="1664327"/>
            <a:ext cx="51125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3846448" y="5877272"/>
            <a:ext cx="1877679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конец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890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"/>
            <a:ext cx="9213787" cy="6855993"/>
          </a:xfrm>
          <a:prstGeom prst="rect">
            <a:avLst/>
          </a:prstGeom>
        </p:spPr>
      </p:pic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2667147" y="238624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3" name="Стрелка влево 22">
            <a:hlinkClick r:id="rId4" action="ppaction://hlinksldjump"/>
          </p:cNvPr>
          <p:cNvSpPr/>
          <p:nvPr/>
        </p:nvSpPr>
        <p:spPr>
          <a:xfrm>
            <a:off x="185864" y="6021288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519148" y="237159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5" action="ppaction://hlinksldjump"/>
          </p:cNvPr>
          <p:cNvSpPr/>
          <p:nvPr/>
        </p:nvSpPr>
        <p:spPr>
          <a:xfrm>
            <a:off x="3851920" y="1717812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1675143" y="1772816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2597696" y="3121710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8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6084168" y="1683385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7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9" action="ppaction://hlinksldjump"/>
          </p:cNvPr>
          <p:cNvSpPr/>
          <p:nvPr/>
        </p:nvSpPr>
        <p:spPr>
          <a:xfrm>
            <a:off x="4901952" y="3068894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9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10" action="ppaction://hlinksldjump"/>
          </p:cNvPr>
          <p:cNvSpPr/>
          <p:nvPr/>
        </p:nvSpPr>
        <p:spPr>
          <a:xfrm>
            <a:off x="2631767" y="4581128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10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11" action="ppaction://hlinksldjump"/>
          </p:cNvPr>
          <p:cNvSpPr/>
          <p:nvPr/>
        </p:nvSpPr>
        <p:spPr>
          <a:xfrm>
            <a:off x="7236296" y="237159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12" action="ppaction://hlinksldjump"/>
          </p:cNvPr>
          <p:cNvSpPr/>
          <p:nvPr/>
        </p:nvSpPr>
        <p:spPr>
          <a:xfrm>
            <a:off x="4973069" y="238624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3" action="ppaction://hlinksldjump"/>
          </p:cNvPr>
          <p:cNvSpPr/>
          <p:nvPr/>
        </p:nvSpPr>
        <p:spPr>
          <a:xfrm>
            <a:off x="4901952" y="4553659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11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6" y="2339801"/>
            <a:ext cx="2399063" cy="2598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55" y="2515646"/>
            <a:ext cx="2996396" cy="22472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78835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1.В какой сказке петушок помогает зайцу победить лису ?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15646"/>
            <a:ext cx="3179009" cy="2231052"/>
          </a:xfrm>
          <a:prstGeom prst="rect">
            <a:avLst/>
          </a:prstGeom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8640960" cy="2808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4117" y="332656"/>
            <a:ext cx="79780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2.НАЗОВИТЕ ГЕРОЕВ СКАЗКИ «КОТ И ЛИСА»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0" y="4365104"/>
            <a:ext cx="1085649" cy="149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03" y="4368335"/>
            <a:ext cx="1453940" cy="154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84" y="4365104"/>
            <a:ext cx="1106574" cy="1512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8335"/>
            <a:ext cx="1368152" cy="1528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4365104"/>
            <a:ext cx="1424803" cy="14584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8335"/>
            <a:ext cx="1337918" cy="1509171"/>
          </a:xfrm>
          <a:prstGeom prst="rect">
            <a:avLst/>
          </a:prstGeom>
        </p:spPr>
      </p:pic>
      <p:sp>
        <p:nvSpPr>
          <p:cNvPr id="12" name="Стрелка влево 11">
            <a:hlinkClick r:id="rId8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0659 -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-0.01041 L 0.03455 -0.37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2986 -0.35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4184 -0.375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6" y="253364"/>
            <a:ext cx="4601279" cy="6111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98812" y="260648"/>
            <a:ext cx="4477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3.НАЙДИТЕ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ОТЛИЧИЯ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193191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лыбающееся лицо 1"/>
          <p:cNvSpPr/>
          <p:nvPr/>
        </p:nvSpPr>
        <p:spPr>
          <a:xfrm>
            <a:off x="6052882" y="1838609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850935" y="3726008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433414" y="1864087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761077" y="2525093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685059" y="573325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484199" y="3126605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052882" y="3149944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185013" y="573325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503230" y="4437112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6159148" y="4437112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97934" y="710518"/>
            <a:ext cx="360040" cy="22967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63688" y="1584087"/>
            <a:ext cx="288032" cy="12726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07704" y="1384676"/>
            <a:ext cx="288032" cy="17131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75756" y="1470331"/>
            <a:ext cx="468052" cy="3682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07704" y="1846784"/>
            <a:ext cx="648072" cy="2798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47664" y="2276873"/>
            <a:ext cx="1008112" cy="4229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75781" y="1846784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51845" y="1986712"/>
            <a:ext cx="384051" cy="50162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98812" y="2699793"/>
            <a:ext cx="233228" cy="3215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675781" y="2414673"/>
            <a:ext cx="576064" cy="31862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0772" y="1982625"/>
            <a:ext cx="45945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6872818" y="501317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1" y="808176"/>
            <a:ext cx="7606145" cy="5704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0740" y="28003"/>
            <a:ext cx="83164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4.ЧТО НЕ ТАК?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94221"/>
            <a:ext cx="1030417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13079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487544" y="3801832"/>
            <a:ext cx="4188912" cy="26728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5278"/>
            <a:ext cx="7930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5.Герой какой сказки так говорил: «Несет меня лиса за синие леса…»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" y="1325607"/>
            <a:ext cx="3312369" cy="2324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4" y="3801833"/>
            <a:ext cx="3348285" cy="2346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88" y="1328778"/>
            <a:ext cx="2980672" cy="2318301"/>
          </a:xfrm>
          <a:prstGeom prst="rect">
            <a:avLst/>
          </a:prstGeom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211826" y="6167216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3.88889E-6 0.3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3543" y="0"/>
            <a:ext cx="512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6.Что лишнее?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1" y="908731"/>
            <a:ext cx="3428260" cy="2402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4" y="3573016"/>
            <a:ext cx="3569114" cy="2595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4" y="908731"/>
            <a:ext cx="3456384" cy="2311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92" y="3499749"/>
            <a:ext cx="3384376" cy="2742252"/>
          </a:xfrm>
          <a:prstGeom prst="rect">
            <a:avLst/>
          </a:prstGeom>
        </p:spPr>
      </p:pic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107504" y="6151998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843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7.Чем волк ловил рыбу в сказке «Лисичка-сестричка и серый волк»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63" y="2436789"/>
            <a:ext cx="2633530" cy="218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7" y="2436789"/>
            <a:ext cx="3007221" cy="2258757"/>
          </a:xfrm>
          <a:prstGeom prst="rect">
            <a:avLst/>
          </a:prstGeom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36789"/>
            <a:ext cx="304292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</TotalTime>
  <Words>114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30</cp:revision>
  <dcterms:created xsi:type="dcterms:W3CDTF">2014-03-22T04:39:20Z</dcterms:created>
  <dcterms:modified xsi:type="dcterms:W3CDTF">2021-05-23T16:43:41Z</dcterms:modified>
</cp:coreProperties>
</file>