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C6C3C6A-CCD4-46AA-82F3-C0842BC21BDF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5" Type="http://schemas.openxmlformats.org/officeDocument/2006/relationships/slide" Target="slide11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image" Target="../media/image30.jpg"/><Relationship Id="rId4" Type="http://schemas.openxmlformats.org/officeDocument/2006/relationships/image" Target="../media/image29.jpeg"/><Relationship Id="rId9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36.jpeg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3.xml"/><Relationship Id="rId3" Type="http://schemas.openxmlformats.org/officeDocument/2006/relationships/slide" Target="slide4.xml"/><Relationship Id="rId7" Type="http://schemas.openxmlformats.org/officeDocument/2006/relationships/slide" Target="slide10.xml"/><Relationship Id="rId12" Type="http://schemas.openxmlformats.org/officeDocument/2006/relationships/slide" Target="slide5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6.xml"/><Relationship Id="rId5" Type="http://schemas.openxmlformats.org/officeDocument/2006/relationships/slide" Target="slide8.xml"/><Relationship Id="rId10" Type="http://schemas.openxmlformats.org/officeDocument/2006/relationships/slide" Target="slide12.xml"/><Relationship Id="rId4" Type="http://schemas.openxmlformats.org/officeDocument/2006/relationships/slide" Target="slide3.xml"/><Relationship Id="rId9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slide" Target="slide8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2151" y="692696"/>
            <a:ext cx="817969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СКАЗКА ЗА СКАЗКОЙ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62309" y="1772816"/>
            <a:ext cx="607538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Игра-викторина</a:t>
            </a:r>
          </a:p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 мотивам русских народных сказок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34660" y="2715531"/>
            <a:ext cx="302339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Подготовила: 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Сомова Н.А. МБДОУ №37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Скругленный прямоугольник 1">
            <a:hlinkClick r:id="rId3" action="ppaction://hlinksldjump"/>
          </p:cNvPr>
          <p:cNvSpPr/>
          <p:nvPr/>
        </p:nvSpPr>
        <p:spPr>
          <a:xfrm>
            <a:off x="3597306" y="5722346"/>
            <a:ext cx="1800200" cy="72008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СТАРТ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06534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355976" y="3702367"/>
            <a:ext cx="4536504" cy="259228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260648"/>
            <a:ext cx="79938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8.Герой какой русской народной сказки поймал волшебную рыбу?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60977"/>
            <a:ext cx="2983881" cy="22379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933056"/>
            <a:ext cx="3085202" cy="20609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505" y="1460977"/>
            <a:ext cx="3709337" cy="2082015"/>
          </a:xfrm>
          <a:prstGeom prst="rect">
            <a:avLst/>
          </a:prstGeom>
        </p:spPr>
      </p:pic>
      <p:sp>
        <p:nvSpPr>
          <p:cNvPr id="8" name="Стрелка влево 7">
            <a:hlinkClick r:id="rId5" action="ppaction://hlinksldjump"/>
          </p:cNvPr>
          <p:cNvSpPr/>
          <p:nvPr/>
        </p:nvSpPr>
        <p:spPr>
          <a:xfrm>
            <a:off x="211826" y="6040555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72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0.46927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55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521" y="188640"/>
            <a:ext cx="8797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9.Посели в домик русские народные сказки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379" y="908720"/>
            <a:ext cx="3717425" cy="4040679"/>
          </a:xfrm>
          <a:prstGeom prst="rect">
            <a:avLst/>
          </a:prstGeom>
          <a:solidFill>
            <a:srgbClr val="FFFF00"/>
          </a:solidFill>
          <a:ln>
            <a:solidFill>
              <a:srgbClr val="FF0000">
                <a:alpha val="0"/>
              </a:srgb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36" y="5120171"/>
            <a:ext cx="1296144" cy="9580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303" y="5123033"/>
            <a:ext cx="1368152" cy="9589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858" y="5083020"/>
            <a:ext cx="925448" cy="1170031"/>
          </a:xfrm>
          <a:prstGeom prst="rect">
            <a:avLst/>
          </a:prstGeom>
        </p:spPr>
      </p:pic>
      <p:sp>
        <p:nvSpPr>
          <p:cNvPr id="12" name="Стрелка влево 11">
            <a:hlinkClick r:id="rId6" action="ppaction://hlinksldjump"/>
          </p:cNvPr>
          <p:cNvSpPr/>
          <p:nvPr/>
        </p:nvSpPr>
        <p:spPr>
          <a:xfrm>
            <a:off x="185122" y="6119220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951" y="5109566"/>
            <a:ext cx="1444561" cy="9985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024" y="5089031"/>
            <a:ext cx="1409380" cy="105594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91" y="5178611"/>
            <a:ext cx="1417340" cy="94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1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0.34827 -0.515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13" y="-2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85185E-6 L 0.12257 -0.358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8" y="-1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-0.35399 -0.3789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08" y="-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2706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10.Отгадай!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0655" y="1255598"/>
            <a:ext cx="3912226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/>
              <a:t>Ждали маму с молоком,</a:t>
            </a:r>
            <a:br>
              <a:rPr lang="ru-RU" sz="2800" dirty="0" smtClean="0"/>
            </a:br>
            <a:r>
              <a:rPr lang="ru-RU" sz="2800" dirty="0" smtClean="0"/>
              <a:t>А пустили волка в дом…</a:t>
            </a:r>
            <a:br>
              <a:rPr lang="ru-RU" sz="2800" dirty="0" smtClean="0"/>
            </a:br>
            <a:r>
              <a:rPr lang="ru-RU" sz="2800" dirty="0" smtClean="0"/>
              <a:t>Кем же были эти</a:t>
            </a:r>
            <a:br>
              <a:rPr lang="ru-RU" sz="2800" dirty="0" smtClean="0"/>
            </a:br>
            <a:r>
              <a:rPr lang="ru-RU" sz="2800" dirty="0" smtClean="0"/>
              <a:t>Маленькие дети?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212976"/>
            <a:ext cx="5656228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/>
              <a:t>Стрела молодца угодила в болото,</a:t>
            </a:r>
            <a:br>
              <a:rPr lang="ru-RU" sz="2800" dirty="0" smtClean="0"/>
            </a:br>
            <a:r>
              <a:rPr lang="ru-RU" sz="2800" dirty="0" smtClean="0"/>
              <a:t>Ну где же невеста? Жениться охота!</a:t>
            </a:r>
            <a:br>
              <a:rPr lang="ru-RU" sz="2800" dirty="0" smtClean="0"/>
            </a:br>
            <a:r>
              <a:rPr lang="ru-RU" sz="2800" dirty="0" smtClean="0"/>
              <a:t>А вот и невеста, глаза на макушке.</a:t>
            </a:r>
            <a:br>
              <a:rPr lang="ru-RU" sz="2800" dirty="0" smtClean="0"/>
            </a:br>
            <a:r>
              <a:rPr lang="ru-RU" sz="2800" dirty="0" smtClean="0"/>
              <a:t>Невесту зовут …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68144" y="1255598"/>
            <a:ext cx="3096344" cy="18158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03168" y="3349352"/>
            <a:ext cx="3096344" cy="18158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002" y="5328171"/>
            <a:ext cx="1553616" cy="13521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20" y="5062671"/>
            <a:ext cx="1224136" cy="1618920"/>
          </a:xfrm>
          <a:prstGeom prst="rect">
            <a:avLst/>
          </a:prstGeom>
        </p:spPr>
      </p:pic>
      <p:sp>
        <p:nvSpPr>
          <p:cNvPr id="10" name="Стрелка влево 9">
            <a:hlinkClick r:id="rId4" action="ppaction://hlinksldjump"/>
          </p:cNvPr>
          <p:cNvSpPr/>
          <p:nvPr/>
        </p:nvSpPr>
        <p:spPr>
          <a:xfrm>
            <a:off x="107504" y="6173719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880" y="5165234"/>
            <a:ext cx="1592015" cy="15150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375743"/>
            <a:ext cx="1842732" cy="130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39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296E-6 L 0.5632 -0.564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60" y="-2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 L 0.41025 -0.2407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03" y="-1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2375" y="404664"/>
            <a:ext cx="64192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11.КТО СПРЯТАЛСЯ?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47" y="1772816"/>
            <a:ext cx="3163208" cy="4320480"/>
          </a:xfrm>
          <a:prstGeom prst="rect">
            <a:avLst/>
          </a:prstGeom>
        </p:spPr>
      </p:pic>
      <p:sp>
        <p:nvSpPr>
          <p:cNvPr id="8" name="Равнобедренный треугольник 7"/>
          <p:cNvSpPr/>
          <p:nvPr/>
        </p:nvSpPr>
        <p:spPr>
          <a:xfrm>
            <a:off x="515647" y="3986843"/>
            <a:ext cx="3163208" cy="2160240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0800000">
            <a:off x="515647" y="1772816"/>
            <a:ext cx="3163207" cy="2161875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5400000">
            <a:off x="-853793" y="3142255"/>
            <a:ext cx="4320484" cy="1581605"/>
          </a:xfrm>
          <a:prstGeom prst="triangle">
            <a:avLst>
              <a:gd name="adj" fmla="val 5069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 rot="16200000">
            <a:off x="727810" y="3196038"/>
            <a:ext cx="4320484" cy="1581605"/>
          </a:xfrm>
          <a:prstGeom prst="triangle">
            <a:avLst>
              <a:gd name="adj" fmla="val 5069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120633"/>
            <a:ext cx="3146566" cy="3624846"/>
          </a:xfrm>
          <a:prstGeom prst="rect">
            <a:avLst/>
          </a:prstGeom>
        </p:spPr>
      </p:pic>
      <p:sp>
        <p:nvSpPr>
          <p:cNvPr id="18" name="Равнобедренный треугольник 17"/>
          <p:cNvSpPr/>
          <p:nvPr/>
        </p:nvSpPr>
        <p:spPr>
          <a:xfrm rot="10800000">
            <a:off x="5508104" y="1812746"/>
            <a:ext cx="3163207" cy="2161875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 rot="5400000">
            <a:off x="4130343" y="3165774"/>
            <a:ext cx="4320484" cy="1581605"/>
          </a:xfrm>
          <a:prstGeom prst="triangle">
            <a:avLst>
              <a:gd name="adj" fmla="val 5069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 rot="16200000">
            <a:off x="5730026" y="3230003"/>
            <a:ext cx="4320484" cy="1581605"/>
          </a:xfrm>
          <a:prstGeom prst="triangle">
            <a:avLst>
              <a:gd name="adj" fmla="val 5069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508103" y="4023753"/>
            <a:ext cx="3163208" cy="2160240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лево 21">
            <a:hlinkClick r:id="rId4" action="ppaction://hlinksldjump"/>
          </p:cNvPr>
          <p:cNvSpPr/>
          <p:nvPr/>
        </p:nvSpPr>
        <p:spPr>
          <a:xfrm>
            <a:off x="107504" y="6173719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33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32"/>
            <a:ext cx="9252520" cy="69748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18257" y="1664327"/>
            <a:ext cx="511256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МОЛОДЦЫ!</a:t>
            </a:r>
            <a:endParaRPr lang="ru-RU" sz="7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Скругленный прямоугольник 3">
            <a:hlinkClick r:id="rId3" action="ppaction://hlinksldjump"/>
          </p:cNvPr>
          <p:cNvSpPr/>
          <p:nvPr/>
        </p:nvSpPr>
        <p:spPr>
          <a:xfrm>
            <a:off x="3846448" y="5877272"/>
            <a:ext cx="1877679" cy="576064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конец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98907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7"/>
            <a:ext cx="9213787" cy="6855993"/>
          </a:xfrm>
          <a:prstGeom prst="rect">
            <a:avLst/>
          </a:prstGeom>
        </p:spPr>
      </p:pic>
      <p:sp>
        <p:nvSpPr>
          <p:cNvPr id="2" name="Скругленный прямоугольник 1">
            <a:hlinkClick r:id="rId3" action="ppaction://hlinksldjump"/>
          </p:cNvPr>
          <p:cNvSpPr/>
          <p:nvPr/>
        </p:nvSpPr>
        <p:spPr>
          <a:xfrm>
            <a:off x="2667147" y="238624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2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3" name="Стрелка влево 22">
            <a:hlinkClick r:id="rId4" action="ppaction://hlinksldjump"/>
          </p:cNvPr>
          <p:cNvSpPr/>
          <p:nvPr/>
        </p:nvSpPr>
        <p:spPr>
          <a:xfrm>
            <a:off x="185864" y="6021288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>
            <a:hlinkClick r:id="rId4" action="ppaction://hlinksldjump"/>
          </p:cNvPr>
          <p:cNvSpPr/>
          <p:nvPr/>
        </p:nvSpPr>
        <p:spPr>
          <a:xfrm>
            <a:off x="519148" y="237159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1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5" name="Скругленный прямоугольник 24">
            <a:hlinkClick r:id="rId5" action="ppaction://hlinksldjump"/>
          </p:cNvPr>
          <p:cNvSpPr/>
          <p:nvPr/>
        </p:nvSpPr>
        <p:spPr>
          <a:xfrm>
            <a:off x="3851920" y="1717812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6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7" name="Скругленный прямоугольник 26">
            <a:hlinkClick r:id="rId6" action="ppaction://hlinksldjump"/>
          </p:cNvPr>
          <p:cNvSpPr/>
          <p:nvPr/>
        </p:nvSpPr>
        <p:spPr>
          <a:xfrm>
            <a:off x="1675143" y="1772816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5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8" name="Скругленный прямоугольник 27">
            <a:hlinkClick r:id="rId7" action="ppaction://hlinksldjump"/>
          </p:cNvPr>
          <p:cNvSpPr/>
          <p:nvPr/>
        </p:nvSpPr>
        <p:spPr>
          <a:xfrm>
            <a:off x="2597696" y="3121710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8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9" name="Скругленный прямоугольник 28">
            <a:hlinkClick r:id="rId8" action="ppaction://hlinksldjump"/>
          </p:cNvPr>
          <p:cNvSpPr/>
          <p:nvPr/>
        </p:nvSpPr>
        <p:spPr>
          <a:xfrm>
            <a:off x="6084168" y="1683385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7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0" name="Скругленный прямоугольник 29">
            <a:hlinkClick r:id="rId9" action="ppaction://hlinksldjump"/>
          </p:cNvPr>
          <p:cNvSpPr/>
          <p:nvPr/>
        </p:nvSpPr>
        <p:spPr>
          <a:xfrm>
            <a:off x="4901952" y="3068894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9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1" name="Скругленный прямоугольник 30">
            <a:hlinkClick r:id="rId10" action="ppaction://hlinksldjump"/>
          </p:cNvPr>
          <p:cNvSpPr/>
          <p:nvPr/>
        </p:nvSpPr>
        <p:spPr>
          <a:xfrm>
            <a:off x="2631767" y="4581128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10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2" name="Скругленный прямоугольник 31">
            <a:hlinkClick r:id="rId11" action="ppaction://hlinksldjump"/>
          </p:cNvPr>
          <p:cNvSpPr/>
          <p:nvPr/>
        </p:nvSpPr>
        <p:spPr>
          <a:xfrm>
            <a:off x="7236296" y="237159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4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3" name="Скругленный прямоугольник 32">
            <a:hlinkClick r:id="rId12" action="ppaction://hlinksldjump"/>
          </p:cNvPr>
          <p:cNvSpPr/>
          <p:nvPr/>
        </p:nvSpPr>
        <p:spPr>
          <a:xfrm>
            <a:off x="4973069" y="238624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3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14" name="Скругленный прямоугольник 13">
            <a:hlinkClick r:id="rId13" action="ppaction://hlinksldjump"/>
          </p:cNvPr>
          <p:cNvSpPr/>
          <p:nvPr/>
        </p:nvSpPr>
        <p:spPr>
          <a:xfrm>
            <a:off x="4901952" y="4553659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11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22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16" y="2339801"/>
            <a:ext cx="2399063" cy="2598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355" y="2515646"/>
            <a:ext cx="2996396" cy="224729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188640"/>
            <a:ext cx="788355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1.В какой сказке петушок помогает зайцу победить лису ?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515646"/>
            <a:ext cx="3179009" cy="2231052"/>
          </a:xfrm>
          <a:prstGeom prst="rect">
            <a:avLst/>
          </a:prstGeom>
        </p:spPr>
      </p:pic>
      <p:sp>
        <p:nvSpPr>
          <p:cNvPr id="8" name="Стрелка влево 7">
            <a:hlinkClick r:id="rId5" action="ppaction://hlinksldjump"/>
          </p:cNvPr>
          <p:cNvSpPr/>
          <p:nvPr/>
        </p:nvSpPr>
        <p:spPr>
          <a:xfrm>
            <a:off x="211826" y="6040555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41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1520" y="1124744"/>
            <a:ext cx="8640960" cy="28083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04117" y="332656"/>
            <a:ext cx="797808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2.НАЗОВИТЕ ГЕРОЕВ СКАЗКИ «КОТ И ЛИСА»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20" y="4365104"/>
            <a:ext cx="1085649" cy="1497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203" y="4368335"/>
            <a:ext cx="1453940" cy="15420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484" y="4365104"/>
            <a:ext cx="1106574" cy="15124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368335"/>
            <a:ext cx="1368152" cy="1528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1" y="4365104"/>
            <a:ext cx="1424803" cy="14584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368335"/>
            <a:ext cx="1337918" cy="1509171"/>
          </a:xfrm>
          <a:prstGeom prst="rect">
            <a:avLst/>
          </a:prstGeom>
        </p:spPr>
      </p:pic>
      <p:sp>
        <p:nvSpPr>
          <p:cNvPr id="12" name="Стрелка влево 11">
            <a:hlinkClick r:id="rId8" action="ppaction://hlinksldjump"/>
          </p:cNvPr>
          <p:cNvSpPr/>
          <p:nvPr/>
        </p:nvSpPr>
        <p:spPr>
          <a:xfrm>
            <a:off x="211826" y="6040555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80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0.10659 -0.35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30" y="-1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99 -0.01041 L 0.03455 -0.3715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7 L -0.12986 -0.3534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-1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44444E-6 L -0.04184 -0.3752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1" y="-1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06" y="253364"/>
            <a:ext cx="4601279" cy="6111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98812" y="260648"/>
            <a:ext cx="447712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3.НАЙДИТЕ</a:t>
            </a:r>
            <a:b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ОТЛИЧИЯ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6193191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Улыбающееся лицо 1"/>
          <p:cNvSpPr/>
          <p:nvPr/>
        </p:nvSpPr>
        <p:spPr>
          <a:xfrm>
            <a:off x="6052882" y="1838609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6850935" y="3726008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лыбающееся лицо 6"/>
          <p:cNvSpPr/>
          <p:nvPr/>
        </p:nvSpPr>
        <p:spPr>
          <a:xfrm>
            <a:off x="7433414" y="1864087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6761077" y="2525093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7685059" y="5733256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лыбающееся лицо 9"/>
          <p:cNvSpPr/>
          <p:nvPr/>
        </p:nvSpPr>
        <p:spPr>
          <a:xfrm>
            <a:off x="7484199" y="3126605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6052882" y="3149944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лыбающееся лицо 11"/>
          <p:cNvSpPr/>
          <p:nvPr/>
        </p:nvSpPr>
        <p:spPr>
          <a:xfrm>
            <a:off x="6185013" y="5733256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лыбающееся лицо 12"/>
          <p:cNvSpPr/>
          <p:nvPr/>
        </p:nvSpPr>
        <p:spPr>
          <a:xfrm>
            <a:off x="7503230" y="4437112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лыбающееся лицо 13"/>
          <p:cNvSpPr/>
          <p:nvPr/>
        </p:nvSpPr>
        <p:spPr>
          <a:xfrm>
            <a:off x="6159148" y="4437112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297934" y="710518"/>
            <a:ext cx="360040" cy="229671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763688" y="1584087"/>
            <a:ext cx="288032" cy="127261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907704" y="1384676"/>
            <a:ext cx="288032" cy="171311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375756" y="1470331"/>
            <a:ext cx="468052" cy="36827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907704" y="1846784"/>
            <a:ext cx="648072" cy="27985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547664" y="2276873"/>
            <a:ext cx="1008112" cy="42292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675781" y="1846784"/>
            <a:ext cx="576064" cy="28803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251845" y="1986712"/>
            <a:ext cx="384051" cy="501621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698812" y="2699793"/>
            <a:ext cx="233228" cy="32153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675781" y="2414673"/>
            <a:ext cx="576064" cy="318626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4280772" y="1982625"/>
            <a:ext cx="459450" cy="43204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лыбающееся лицо 25"/>
          <p:cNvSpPr/>
          <p:nvPr/>
        </p:nvSpPr>
        <p:spPr>
          <a:xfrm>
            <a:off x="6872818" y="5013176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7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11" y="808176"/>
            <a:ext cx="7606145" cy="57046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70740" y="28003"/>
            <a:ext cx="831641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4.ЧТО НЕ ТАК?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94221"/>
            <a:ext cx="1030417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трелка влево 10">
            <a:hlinkClick r:id="rId4" action="ppaction://hlinksldjump"/>
          </p:cNvPr>
          <p:cNvSpPr/>
          <p:nvPr/>
        </p:nvSpPr>
        <p:spPr>
          <a:xfrm>
            <a:off x="13079" y="6040555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48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487544" y="3801832"/>
            <a:ext cx="4188912" cy="267283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25278"/>
            <a:ext cx="793059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5.Герой какой сказки так говорил: «Несет меня лиса за синие леса…»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05" y="1325607"/>
            <a:ext cx="3312369" cy="23246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44" y="3801833"/>
            <a:ext cx="3348285" cy="23469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888" y="1328778"/>
            <a:ext cx="2980672" cy="2318301"/>
          </a:xfrm>
          <a:prstGeom prst="rect">
            <a:avLst/>
          </a:prstGeom>
        </p:spPr>
      </p:pic>
      <p:sp>
        <p:nvSpPr>
          <p:cNvPr id="8" name="Стрелка влево 7">
            <a:hlinkClick r:id="rId5" action="ppaction://hlinksldjump"/>
          </p:cNvPr>
          <p:cNvSpPr/>
          <p:nvPr/>
        </p:nvSpPr>
        <p:spPr>
          <a:xfrm>
            <a:off x="211826" y="6167216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21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48148E-6 L 3.88889E-6 0.389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03543" y="0"/>
            <a:ext cx="51236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6.Что лишнее?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61" y="908731"/>
            <a:ext cx="3428260" cy="24029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34" y="3573016"/>
            <a:ext cx="3569114" cy="25957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084" y="908731"/>
            <a:ext cx="3456384" cy="23111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092" y="3499749"/>
            <a:ext cx="3384376" cy="2742252"/>
          </a:xfrm>
          <a:prstGeom prst="rect">
            <a:avLst/>
          </a:prstGeom>
        </p:spPr>
      </p:pic>
      <p:sp>
        <p:nvSpPr>
          <p:cNvPr id="9" name="Стрелка влево 8">
            <a:hlinkClick r:id="rId6" action="ppaction://hlinksldjump"/>
          </p:cNvPr>
          <p:cNvSpPr/>
          <p:nvPr/>
        </p:nvSpPr>
        <p:spPr>
          <a:xfrm>
            <a:off x="107504" y="6151998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45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788436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7.Чем волк ловил рыбу в сказке «Лисичка-сестричка и серый волк»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63" y="2436789"/>
            <a:ext cx="2633530" cy="2184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7" y="2436789"/>
            <a:ext cx="3007221" cy="2258757"/>
          </a:xfrm>
          <a:prstGeom prst="rect">
            <a:avLst/>
          </a:prstGeom>
        </p:spPr>
      </p:pic>
      <p:sp>
        <p:nvSpPr>
          <p:cNvPr id="7" name="Стрелка влево 6">
            <a:hlinkClick r:id="rId4" action="ppaction://hlinksldjump"/>
          </p:cNvPr>
          <p:cNvSpPr/>
          <p:nvPr/>
        </p:nvSpPr>
        <p:spPr>
          <a:xfrm>
            <a:off x="211826" y="6040555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436789"/>
            <a:ext cx="3042920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6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339</TotalTime>
  <Words>114</Words>
  <Application>Microsoft Office PowerPoint</Application>
  <PresentationFormat>Экран (4:3)</PresentationFormat>
  <Paragraphs>32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Franklin Gothic Book</vt:lpstr>
      <vt:lpstr>Franklin Gothic Medium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Пользователь</cp:lastModifiedBy>
  <cp:revision>30</cp:revision>
  <dcterms:created xsi:type="dcterms:W3CDTF">2014-03-22T04:39:20Z</dcterms:created>
  <dcterms:modified xsi:type="dcterms:W3CDTF">2021-05-23T16:43:41Z</dcterms:modified>
</cp:coreProperties>
</file>