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0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5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7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5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95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67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0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83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83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9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8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77" y="28136"/>
            <a:ext cx="9172362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339752" y="1556792"/>
            <a:ext cx="4464496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Bookman Old Style" pitchFamily="18" charset="0"/>
              </a:rPr>
              <a:t>«Подарок для Ёжика»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7" name="Стрелка вправо 6">
            <a:hlinkClick r:id="" action="ppaction://hlinkshowjump?jump=nextslide">
              <a:snd r:embed="rId5" name="click.wav"/>
            </a:hlinkClick>
          </p:cNvPr>
          <p:cNvSpPr/>
          <p:nvPr/>
        </p:nvSpPr>
        <p:spPr>
          <a:xfrm>
            <a:off x="6804248" y="5540548"/>
            <a:ext cx="1944216" cy="11267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" action="ppaction://hlinkshowjump?jump=nextslide"/>
              </a:rPr>
              <a:t>Начать</a:t>
            </a:r>
            <a:endParaRPr lang="ru-RU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65100"/>
            <a:ext cx="2302198" cy="2302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7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03580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331640" y="692696"/>
            <a:ext cx="6120680" cy="2520280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Вот и пришли мы в лес!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Ребята, посмотрите, кто это сидит на дорожке? Покажи большого Ёжика. А где маленький?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033296" y="5589240"/>
            <a:ext cx="1787176" cy="126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  <a:hlinkClick r:id="" action="ppaction://hlinkshowjump?jump=nextslide"/>
              </a:rPr>
              <a:t>Далее</a:t>
            </a:r>
            <a:endParaRPr lang="ru-RU" sz="2000" b="1" dirty="0">
              <a:latin typeface="Bookman Old Style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145" y="4221088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69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75278"/>
            <a:ext cx="768100" cy="77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067251"/>
            <a:ext cx="783099" cy="78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79712" y="764704"/>
            <a:ext cx="5400600" cy="216024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Давай подарим Ёжикам  яблоки! Большому Ежу – большие зеленые яблоки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(нажми на них стрелочкой)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Маленькому Ёжику – маленькие красные яблоки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(нажми на них стрелочкой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598988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96" y="3189046"/>
            <a:ext cx="853336" cy="89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57" y="3212976"/>
            <a:ext cx="830463" cy="86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32" y="3212976"/>
            <a:ext cx="8286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5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017E-6 L -0.06354 0.232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116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09158E-6 L -0.09895 0.220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110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35893E-6 L -0.27847 0.293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24" y="14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81221E-6 L 0.02812 0.257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128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81221E-6 L -0.04201 0.29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14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652" y="4826779"/>
            <a:ext cx="768100" cy="77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97" y="5231581"/>
            <a:ext cx="783099" cy="78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882183" y="1484784"/>
            <a:ext cx="3785569" cy="2232248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Какой ты молодцы!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 Ёжикам очень понравились подарки</a:t>
            </a:r>
            <a:r>
              <a:rPr lang="ru-RU" sz="2000" b="1" dirty="0">
                <a:latin typeface="Bookman Old Style" pitchFamily="18" charset="0"/>
              </a:rPr>
              <a:t>!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endParaRPr lang="ru-RU" sz="2000" b="1" dirty="0">
              <a:latin typeface="Bookman Old Style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37" y="4419861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08" y="5406220"/>
            <a:ext cx="853336" cy="89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5" y="4726386"/>
            <a:ext cx="8286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334" y="4316519"/>
            <a:ext cx="830463" cy="86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44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72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11</cp:revision>
  <dcterms:created xsi:type="dcterms:W3CDTF">2020-04-06T13:30:42Z</dcterms:created>
  <dcterms:modified xsi:type="dcterms:W3CDTF">2020-04-06T17:58:48Z</dcterms:modified>
</cp:coreProperties>
</file>