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0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5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7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5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5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7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0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3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8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9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8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77" y="28136"/>
            <a:ext cx="9172362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1" b="100000" l="0" r="89701">
                        <a14:foregroundMark x1="37874" y1="71393" x2="37874" y2="71393"/>
                        <a14:foregroundMark x1="39037" y1="70896" x2="39037" y2="70896"/>
                        <a14:foregroundMark x1="39037" y1="66915" x2="39037" y2="66915"/>
                        <a14:foregroundMark x1="38704" y1="64179" x2="38704" y2="64179"/>
                        <a14:foregroundMark x1="23422" y1="64179" x2="23422" y2="64179"/>
                        <a14:foregroundMark x1="20930" y1="64179" x2="20930" y2="64179"/>
                        <a14:foregroundMark x1="22757" y1="59701" x2="22757" y2="59701"/>
                        <a14:foregroundMark x1="19435" y1="58706" x2="19435" y2="58706"/>
                        <a14:foregroundMark x1="36877" y1="71891" x2="36877" y2="71891"/>
                        <a14:foregroundMark x1="35050" y1="72388" x2="35050" y2="72388"/>
                        <a14:foregroundMark x1="36379" y1="69154" x2="36379" y2="69154"/>
                        <a14:foregroundMark x1="38372" y1="64677" x2="38372" y2="64677"/>
                        <a14:foregroundMark x1="40532" y1="68657" x2="40532" y2="68657"/>
                        <a14:foregroundMark x1="39369" y1="60945" x2="39369" y2="60945"/>
                        <a14:foregroundMark x1="21595" y1="67413" x2="21595" y2="67413"/>
                        <a14:foregroundMark x1="22757" y1="57960" x2="22757" y2="57960"/>
                        <a14:foregroundMark x1="22093" y1="56468" x2="22093" y2="56468"/>
                        <a14:foregroundMark x1="26080" y1="65174" x2="26080" y2="65174"/>
                        <a14:foregroundMark x1="24917" y1="67413" x2="24917" y2="67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1885232" cy="12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39752" y="1556792"/>
            <a:ext cx="446449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«Подарок для Ёжика»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7" name="Стрелка вправо 6">
            <a:hlinkClick r:id="" action="ppaction://hlinkshowjump?jump=nextslide">
              <a:snd r:embed="rId5" name="click.wav"/>
            </a:hlinkClick>
          </p:cNvPr>
          <p:cNvSpPr/>
          <p:nvPr/>
        </p:nvSpPr>
        <p:spPr>
          <a:xfrm>
            <a:off x="6804248" y="5540548"/>
            <a:ext cx="1944216" cy="112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Начать</a:t>
            </a:r>
            <a:endParaRPr lang="ru-RU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0"/>
            <a:ext cx="2302198" cy="230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7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2" y="21206"/>
            <a:ext cx="9144000" cy="68367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1" b="100000" l="0" r="89701">
                        <a14:foregroundMark x1="37874" y1="71393" x2="37874" y2="71393"/>
                        <a14:foregroundMark x1="39037" y1="70896" x2="39037" y2="70896"/>
                        <a14:foregroundMark x1="39037" y1="66915" x2="39037" y2="66915"/>
                        <a14:foregroundMark x1="38704" y1="64179" x2="38704" y2="64179"/>
                        <a14:foregroundMark x1="23422" y1="64179" x2="23422" y2="64179"/>
                        <a14:foregroundMark x1="20930" y1="64179" x2="20930" y2="64179"/>
                        <a14:foregroundMark x1="22757" y1="59701" x2="22757" y2="59701"/>
                        <a14:foregroundMark x1="19435" y1="58706" x2="19435" y2="58706"/>
                        <a14:foregroundMark x1="36877" y1="71891" x2="36877" y2="71891"/>
                        <a14:foregroundMark x1="35050" y1="72388" x2="35050" y2="72388"/>
                        <a14:foregroundMark x1="36379" y1="69154" x2="36379" y2="69154"/>
                        <a14:foregroundMark x1="38372" y1="64677" x2="38372" y2="64677"/>
                        <a14:foregroundMark x1="40532" y1="68657" x2="40532" y2="68657"/>
                        <a14:foregroundMark x1="39369" y1="60945" x2="39369" y2="60945"/>
                        <a14:foregroundMark x1="21595" y1="67413" x2="21595" y2="67413"/>
                        <a14:foregroundMark x1="22757" y1="57960" x2="22757" y2="57960"/>
                        <a14:foregroundMark x1="22093" y1="56468" x2="22093" y2="56468"/>
                        <a14:foregroundMark x1="26080" y1="65174" x2="26080" y2="65174"/>
                        <a14:foregroundMark x1="24917" y1="67413" x2="24917" y2="67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03580"/>
            <a:ext cx="1885232" cy="12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692696"/>
            <a:ext cx="6120680" cy="2520280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Вот и пришли мы в лес!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 Ребята, посмотрите, кто это сидит на дорожке? Покажи большого Ёжика. А где маленький?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033296" y="5589240"/>
            <a:ext cx="1787176" cy="126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  <a:hlinkClick r:id="" action="ppaction://hlinkshowjump?jump=nextslide"/>
              </a:rPr>
              <a:t>Далее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4221088"/>
            <a:ext cx="2298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2" y="21206"/>
            <a:ext cx="9144000" cy="68367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1" b="100000" l="0" r="89701">
                        <a14:foregroundMark x1="37874" y1="71393" x2="37874" y2="71393"/>
                        <a14:foregroundMark x1="39037" y1="70896" x2="39037" y2="70896"/>
                        <a14:foregroundMark x1="39037" y1="66915" x2="39037" y2="66915"/>
                        <a14:foregroundMark x1="38704" y1="64179" x2="38704" y2="64179"/>
                        <a14:foregroundMark x1="23422" y1="64179" x2="23422" y2="64179"/>
                        <a14:foregroundMark x1="20930" y1="64179" x2="20930" y2="64179"/>
                        <a14:foregroundMark x1="22757" y1="59701" x2="22757" y2="59701"/>
                        <a14:foregroundMark x1="19435" y1="58706" x2="19435" y2="58706"/>
                        <a14:foregroundMark x1="36877" y1="71891" x2="36877" y2="71891"/>
                        <a14:foregroundMark x1="35050" y1="72388" x2="35050" y2="72388"/>
                        <a14:foregroundMark x1="36379" y1="69154" x2="36379" y2="69154"/>
                        <a14:foregroundMark x1="38372" y1="64677" x2="38372" y2="64677"/>
                        <a14:foregroundMark x1="40532" y1="68657" x2="40532" y2="68657"/>
                        <a14:foregroundMark x1="39369" y1="60945" x2="39369" y2="60945"/>
                        <a14:foregroundMark x1="21595" y1="67413" x2="21595" y2="67413"/>
                        <a14:foregroundMark x1="22757" y1="57960" x2="22757" y2="57960"/>
                        <a14:foregroundMark x1="22093" y1="56468" x2="22093" y2="56468"/>
                        <a14:foregroundMark x1="26080" y1="65174" x2="26080" y2="65174"/>
                        <a14:foregroundMark x1="24917" y1="67413" x2="24917" y2="67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1885232" cy="12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75278"/>
            <a:ext cx="768100" cy="77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067251"/>
            <a:ext cx="783099" cy="78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764704"/>
            <a:ext cx="5400600" cy="216024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Давай подарим Ёжикам  яблоки! Большому Ежу – большие зеленые яблоки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(нажми на них стрелочкой)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Маленькому Ёжику – маленькие красные яблоки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(нажми на них стрелочкой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98988"/>
            <a:ext cx="2298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96" y="3189046"/>
            <a:ext cx="853336" cy="8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57" y="3212976"/>
            <a:ext cx="830463" cy="8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32" y="3212976"/>
            <a:ext cx="8286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017E-6 L -0.06354 0.232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11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9158E-6 L -0.09895 0.220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10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5893E-6 L -0.27847 0.29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14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1221E-6 L 0.02812 0.257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2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1221E-6 L -0.04201 0.29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4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2" y="21206"/>
            <a:ext cx="9144000" cy="68367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1" b="100000" l="0" r="89701">
                        <a14:foregroundMark x1="37874" y1="71393" x2="37874" y2="71393"/>
                        <a14:foregroundMark x1="39037" y1="70896" x2="39037" y2="70896"/>
                        <a14:foregroundMark x1="39037" y1="66915" x2="39037" y2="66915"/>
                        <a14:foregroundMark x1="38704" y1="64179" x2="38704" y2="64179"/>
                        <a14:foregroundMark x1="23422" y1="64179" x2="23422" y2="64179"/>
                        <a14:foregroundMark x1="20930" y1="64179" x2="20930" y2="64179"/>
                        <a14:foregroundMark x1="22757" y1="59701" x2="22757" y2="59701"/>
                        <a14:foregroundMark x1="19435" y1="58706" x2="19435" y2="58706"/>
                        <a14:foregroundMark x1="36877" y1="71891" x2="36877" y2="71891"/>
                        <a14:foregroundMark x1="35050" y1="72388" x2="35050" y2="72388"/>
                        <a14:foregroundMark x1="36379" y1="69154" x2="36379" y2="69154"/>
                        <a14:foregroundMark x1="38372" y1="64677" x2="38372" y2="64677"/>
                        <a14:foregroundMark x1="40532" y1="68657" x2="40532" y2="68657"/>
                        <a14:foregroundMark x1="39369" y1="60945" x2="39369" y2="60945"/>
                        <a14:foregroundMark x1="21595" y1="67413" x2="21595" y2="67413"/>
                        <a14:foregroundMark x1="22757" y1="57960" x2="22757" y2="57960"/>
                        <a14:foregroundMark x1="22093" y1="56468" x2="22093" y2="56468"/>
                        <a14:foregroundMark x1="26080" y1="65174" x2="26080" y2="65174"/>
                        <a14:foregroundMark x1="24917" y1="67413" x2="24917" y2="67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1885232" cy="12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52" y="4826779"/>
            <a:ext cx="768100" cy="77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97" y="5231581"/>
            <a:ext cx="783099" cy="78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82183" y="1484784"/>
            <a:ext cx="3785569" cy="2232248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Какой ты молодцы!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 Ёжикам очень понравились подарки</a:t>
            </a:r>
            <a:r>
              <a:rPr lang="ru-RU" sz="2000" b="1" dirty="0">
                <a:latin typeface="Bookman Old Style" pitchFamily="18" charset="0"/>
              </a:rPr>
              <a:t>!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37" y="4419861"/>
            <a:ext cx="2298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08" y="5406220"/>
            <a:ext cx="853336" cy="8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45" y="4726386"/>
            <a:ext cx="8286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34" y="4316519"/>
            <a:ext cx="830463" cy="8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72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11</cp:revision>
  <dcterms:created xsi:type="dcterms:W3CDTF">2020-04-06T13:30:42Z</dcterms:created>
  <dcterms:modified xsi:type="dcterms:W3CDTF">2020-04-06T17:58:48Z</dcterms:modified>
</cp:coreProperties>
</file>